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8"/>
  </p:notesMasterIdLst>
  <p:handoutMasterIdLst>
    <p:handoutMasterId r:id="rId9"/>
  </p:handoutMasterIdLst>
  <p:sldIdLst>
    <p:sldId id="256" r:id="rId2"/>
    <p:sldId id="293" r:id="rId3"/>
    <p:sldId id="288" r:id="rId4"/>
    <p:sldId id="301" r:id="rId5"/>
    <p:sldId id="304" r:id="rId6"/>
    <p:sldId id="270" r:id="rId7"/>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A11"/>
    <a:srgbClr val="F2CE13"/>
    <a:srgbClr val="F2C116"/>
    <a:srgbClr val="F2AD13"/>
    <a:srgbClr val="F2902D"/>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88034" autoAdjust="0"/>
  </p:normalViewPr>
  <p:slideViewPr>
    <p:cSldViewPr>
      <p:cViewPr varScale="1">
        <p:scale>
          <a:sx n="91" d="100"/>
          <a:sy n="91" d="100"/>
        </p:scale>
        <p:origin x="-197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a:lstStyle>
            <a:extLst/>
          </a:lstStyle>
          <a:p>
            <a:fld id="{31555DB1-8736-42A3-B48D-2B08FB93332A}" type="datetimeFigureOut">
              <a:rPr lang="en-US" smtClean="0"/>
              <a:pPr/>
              <a:t>12.01.15</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a:lstStyle>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extLst/>
          </a:lstStyle>
          <a:p>
            <a:fld id="{5400D380-E0D7-4EB1-B91E-BFCC7DA7F29D}" type="slidenum">
              <a:rPr lang="en-US" smtClean="0"/>
              <a:pPr/>
              <a:t>‹#›</a:t>
            </a:fld>
            <a:endParaRPr lang="en-US"/>
          </a:p>
        </p:txBody>
      </p:sp>
    </p:spTree>
    <p:extLst>
      <p:ext uri="{BB962C8B-B14F-4D97-AF65-F5344CB8AC3E}">
        <p14:creationId xmlns:p14="http://schemas.microsoft.com/office/powerpoint/2010/main" val="72975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a:lstStyle>
            <a:extLst/>
          </a:lstStyle>
          <a:p>
            <a:fld id="{0BDB199F-A56C-4049-BA04-1447030960FF}" type="datetimeFigureOut">
              <a:rPr lang="en-US" smtClean="0"/>
              <a:pPr/>
              <a:t>12.01.15</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extLst/>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a:lstStyle>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extLst/>
          </a:lstStyle>
          <a:p>
            <a:fld id="{B3A019F3-8596-4028-9847-CBD3A185B07A}" type="slidenum">
              <a:rPr lang="en-US" smtClean="0"/>
              <a:pPr/>
              <a:t>‹#›</a:t>
            </a:fld>
            <a:endParaRPr lang="en-US"/>
          </a:p>
        </p:txBody>
      </p:sp>
    </p:spTree>
    <p:extLst>
      <p:ext uri="{BB962C8B-B14F-4D97-AF65-F5344CB8AC3E}">
        <p14:creationId xmlns:p14="http://schemas.microsoft.com/office/powerpoint/2010/main" val="3401349484"/>
      </p:ext>
    </p:extLst>
  </p:cSld>
  <p:clrMap bg1="lt1" tx1="dk1" bg2="lt2" tx2="dk2" accent1="accent1" accent2="accent2" accent3="accent3" accent4="accent4" accent5="accent5" accent6="accent6" hlink="hlink" folHlink="folHlink"/>
  <p:hf hdr="0"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3A019F3-8596-4028-9847-CBD3A185B07A}"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bg>
      <p:bgPr>
        <a:solidFill>
          <a:schemeClr val="bg1"/>
        </a:solidFill>
        <a:effectLst/>
      </p:bgPr>
    </p:bg>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rgbClr val="FFC00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add author information</a:t>
            </a:r>
            <a:endParaRPr lang="en-US" dirty="0"/>
          </a:p>
        </p:txBody>
      </p:sp>
      <p:sp>
        <p:nvSpPr>
          <p:cNvPr id="8" name="Rectangle 10"/>
          <p:cNvSpPr/>
          <p:nvPr userDrawn="1"/>
        </p:nvSpPr>
        <p:spPr>
          <a:xfrm>
            <a:off x="0" y="0"/>
            <a:ext cx="9144000" cy="4038600"/>
          </a:xfrm>
          <a:prstGeom prst="rect">
            <a:avLst/>
          </a:prstGeom>
          <a:solidFill>
            <a:schemeClr val="tx1">
              <a:lumMod val="50000"/>
              <a:lumOff val="50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2" name="Rectangle 11"/>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pic>
        <p:nvPicPr>
          <p:cNvPr id="5" name="Picture 4"/>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76780" y="587188"/>
            <a:ext cx="2590440" cy="2591607"/>
          </a:xfrm>
          <a:prstGeom prst="rect">
            <a:avLst/>
          </a:prstGeom>
          <a:effectLst>
            <a:outerShdw blurRad="50800" dist="38100" dir="5400000" algn="t" rotWithShape="0">
              <a:prstClr val="black">
                <a:alpha val="40000"/>
              </a:prstClr>
            </a:outerShdw>
          </a:effectLst>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6324600"/>
            <a:ext cx="1676400" cy="475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8077200"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5"/>
          </p:nvPr>
        </p:nvSpPr>
        <p:spPr>
          <a:xfrm>
            <a:off x="301752" y="609600"/>
            <a:ext cx="8074152"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20" hasCustomPrompt="1"/>
          </p:nvPr>
        </p:nvSpPr>
        <p:spPr>
          <a:xfrm>
            <a:off x="4416552" y="3319272"/>
            <a:ext cx="3965448"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19"/>
          <p:cNvSpPr>
            <a:spLocks noGrp="1"/>
          </p:cNvSpPr>
          <p:nvPr>
            <p:ph type="dt" sz="half" idx="22"/>
          </p:nvPr>
        </p:nvSpPr>
        <p:spPr/>
        <p:txBody>
          <a:bodyPr/>
          <a:lstStyle>
            <a:extLst/>
          </a:lstStyle>
          <a:p>
            <a:pPr algn="r"/>
            <a:endParaRPr lang="en-US"/>
          </a:p>
        </p:txBody>
      </p:sp>
      <p:sp>
        <p:nvSpPr>
          <p:cNvPr id="20" name="Rectangle 20"/>
          <p:cNvSpPr>
            <a:spLocks noGrp="1"/>
          </p:cNvSpPr>
          <p:nvPr>
            <p:ph type="sldNum" sz="quarter" idx="23"/>
          </p:nvPr>
        </p:nvSpPr>
        <p:spPr/>
        <p:txBody>
          <a:bodyPr/>
          <a:lstStyle>
            <a:extLst/>
          </a:lstStyle>
          <a:p>
            <a:pPr algn="r"/>
            <a:fld id="{256D3EEF-DE4E-429D-8EC4-DDC531AFF587}" type="slidenum">
              <a:rPr lang="en-US" sz="1000" smtClean="0"/>
              <a:pPr algn="r"/>
              <a:t>‹#›</a:t>
            </a:fld>
            <a:endParaRPr lang="en-US"/>
          </a:p>
        </p:txBody>
      </p:sp>
      <p:sp>
        <p:nvSpPr>
          <p:cNvPr id="22" name="Rectangle 22"/>
          <p:cNvSpPr>
            <a:spLocks noGrp="1"/>
          </p:cNvSpPr>
          <p:nvPr>
            <p:ph type="ftr" sz="quarter" idx="24"/>
          </p:nvPr>
        </p:nvSpPr>
        <p:spPr/>
        <p:txBody>
          <a:bodyPr/>
          <a:lstStyle>
            <a:extLst/>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16" name="Rectangle 8"/>
          <p:cNvSpPr>
            <a:spLocks noGrp="1"/>
          </p:cNvSpPr>
          <p:nvPr>
            <p:ph type="body" sz="quarter" idx="13" hasCustomPrompt="1"/>
          </p:nvPr>
        </p:nvSpPr>
        <p:spPr>
          <a:xfrm>
            <a:off x="304800" y="381000"/>
            <a:ext cx="3962400"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Rectangle 8"/>
          <p:cNvSpPr>
            <a:spLocks noGrp="1"/>
          </p:cNvSpPr>
          <p:nvPr>
            <p:ph type="body" sz="quarter" idx="16" hasCustomPrompt="1"/>
          </p:nvPr>
        </p:nvSpPr>
        <p:spPr>
          <a:xfrm>
            <a:off x="301752" y="3319272"/>
            <a:ext cx="3965448"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Rectangle 8"/>
          <p:cNvSpPr>
            <a:spLocks noGrp="1"/>
          </p:cNvSpPr>
          <p:nvPr>
            <p:ph type="body" sz="quarter" idx="18" hasCustomPrompt="1"/>
          </p:nvPr>
        </p:nvSpPr>
        <p:spPr>
          <a:xfrm>
            <a:off x="4419600" y="381000"/>
            <a:ext cx="3962400"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9"/>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20" hasCustomPrompt="1"/>
          </p:nvPr>
        </p:nvSpPr>
        <p:spPr>
          <a:xfrm>
            <a:off x="4416552" y="3319272"/>
            <a:ext cx="3965448"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Rectangle 23"/>
          <p:cNvSpPr>
            <a:spLocks noGrp="1"/>
          </p:cNvSpPr>
          <p:nvPr>
            <p:ph type="dt" sz="half" idx="22"/>
          </p:nvPr>
        </p:nvSpPr>
        <p:spPr/>
        <p:txBody>
          <a:bodyPr/>
          <a:lstStyle>
            <a:extLst/>
          </a:lstStyle>
          <a:p>
            <a:pPr algn="r"/>
            <a:endParaRPr lang="en-US"/>
          </a:p>
        </p:txBody>
      </p:sp>
      <p:sp>
        <p:nvSpPr>
          <p:cNvPr id="27" name="Rectangle 27"/>
          <p:cNvSpPr>
            <a:spLocks noGrp="1"/>
          </p:cNvSpPr>
          <p:nvPr>
            <p:ph type="sldNum" sz="quarter" idx="23"/>
          </p:nvPr>
        </p:nvSpPr>
        <p:spPr/>
        <p:txBody>
          <a:bodyPr/>
          <a:lstStyle>
            <a:extLst/>
          </a:lstStyle>
          <a:p>
            <a:pPr algn="r"/>
            <a:fld id="{256D3EEF-DE4E-429D-8EC4-DDC531AFF587}" type="slidenum">
              <a:rPr lang="en-US" sz="1000" smtClean="0"/>
              <a:pPr algn="r"/>
              <a:t>‹#›</a:t>
            </a:fld>
            <a:endParaRPr lang="en-US"/>
          </a:p>
        </p:txBody>
      </p:sp>
      <p:sp>
        <p:nvSpPr>
          <p:cNvPr id="28" name="Rectangle 28"/>
          <p:cNvSpPr>
            <a:spLocks noGrp="1"/>
          </p:cNvSpPr>
          <p:nvPr>
            <p:ph type="ftr" sz="quarter" idx="24"/>
          </p:nvPr>
        </p:nvSpPr>
        <p:spPr/>
        <p:txBody>
          <a:bodyPr/>
          <a:lstStyle>
            <a:extLst/>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extLst/>
          </a:lstStyle>
          <a:p>
            <a:r>
              <a:rPr lang="en-US" smtClean="0"/>
              <a:t>Click to edit Master title style</a:t>
            </a:r>
            <a:endParaRPr lang="en-US"/>
          </a:p>
        </p:txBody>
      </p:sp>
      <p:sp>
        <p:nvSpPr>
          <p:cNvPr id="10" name="Rectangle 8"/>
          <p:cNvSpPr>
            <a:spLocks noGrp="1"/>
          </p:cNvSpPr>
          <p:nvPr>
            <p:ph type="body" sz="quarter" idx="14" hasCustomPrompt="1"/>
          </p:nvPr>
        </p:nvSpPr>
        <p:spPr>
          <a:xfrm>
            <a:off x="4419600" y="381000"/>
            <a:ext cx="3962400"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8" name="Rectangle 11"/>
          <p:cNvSpPr>
            <a:spLocks noGrp="1"/>
          </p:cNvSpPr>
          <p:nvPr>
            <p:ph sz="quarter" idx="16"/>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0"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8"/>
          <p:cNvSpPr>
            <a:spLocks noGrp="1"/>
          </p:cNvSpPr>
          <p:nvPr>
            <p:ph type="body" sz="quarter" idx="17" hasCustomPrompt="1"/>
          </p:nvPr>
        </p:nvSpPr>
        <p:spPr>
          <a:xfrm>
            <a:off x="4416552" y="2340864"/>
            <a:ext cx="3962400"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3" name="Rectangle 11"/>
          <p:cNvSpPr>
            <a:spLocks noGrp="1"/>
          </p:cNvSpPr>
          <p:nvPr>
            <p:ph sz="quarter" idx="18"/>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20"/>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extLst/>
          </a:lstStyle>
          <a:p>
            <a:pPr algn="r"/>
            <a:endParaRPr lang="en-US"/>
          </a:p>
        </p:txBody>
      </p:sp>
      <p:sp>
        <p:nvSpPr>
          <p:cNvPr id="18" name="Rectangle 18"/>
          <p:cNvSpPr>
            <a:spLocks noGrp="1"/>
          </p:cNvSpPr>
          <p:nvPr>
            <p:ph type="sldNum" sz="quarter" idx="22"/>
          </p:nvPr>
        </p:nvSpPr>
        <p:spPr/>
        <p:txBody>
          <a:bodyPr/>
          <a:lstStyle>
            <a:extLst/>
          </a:lstStyle>
          <a:p>
            <a:pPr algn="r"/>
            <a:fld id="{256D3EEF-DE4E-429D-8EC4-DDC531AFF587}" type="slidenum">
              <a:rPr lang="en-US" sz="1000" smtClean="0"/>
              <a:pPr algn="r"/>
              <a:t>‹#›</a:t>
            </a:fld>
            <a:endParaRPr lang="en-US"/>
          </a:p>
        </p:txBody>
      </p:sp>
      <p:sp>
        <p:nvSpPr>
          <p:cNvPr id="21" name="Rectangle 21"/>
          <p:cNvSpPr>
            <a:spLocks noGrp="1"/>
          </p:cNvSpPr>
          <p:nvPr>
            <p:ph type="ftr" sz="quarter" idx="23"/>
          </p:nvPr>
        </p:nvSpPr>
        <p:spPr/>
        <p:txBody>
          <a:bodyPr/>
          <a:lstStyle>
            <a:extLst/>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a:p>
        </p:txBody>
      </p:sp>
      <p:sp>
        <p:nvSpPr>
          <p:cNvPr id="18" name="Rectangle 8"/>
          <p:cNvSpPr>
            <a:spLocks noGrp="1"/>
          </p:cNvSpPr>
          <p:nvPr>
            <p:ph type="body" sz="quarter" idx="13" hasCustomPrompt="1"/>
          </p:nvPr>
        </p:nvSpPr>
        <p:spPr>
          <a:xfrm>
            <a:off x="4416552" y="381000"/>
            <a:ext cx="3965448"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5"/>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a:spLocks noGrp="1"/>
          </p:cNvSpPr>
          <p:nvPr>
            <p:ph type="body" sz="quarter" idx="14" hasCustomPrompt="1"/>
          </p:nvPr>
        </p:nvSpPr>
        <p:spPr>
          <a:xfrm>
            <a:off x="304800" y="381000"/>
            <a:ext cx="3962400"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0" name="Rectangle 11"/>
          <p:cNvSpPr>
            <a:spLocks noGrp="1"/>
          </p:cNvSpPr>
          <p:nvPr>
            <p:ph sz="quarter" idx="16"/>
          </p:nvPr>
        </p:nvSpPr>
        <p:spPr>
          <a:xfrm>
            <a:off x="3048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8"/>
          </p:nvPr>
        </p:nvSpPr>
        <p:spPr>
          <a:xfrm>
            <a:off x="3017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6" name="Rectangle 11"/>
          <p:cNvSpPr>
            <a:spLocks noGrp="1"/>
          </p:cNvSpPr>
          <p:nvPr>
            <p:ph sz="quarter" idx="20"/>
          </p:nvPr>
        </p:nvSpPr>
        <p:spPr>
          <a:xfrm>
            <a:off x="3048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1"/>
          </p:nvPr>
        </p:nvSpPr>
        <p:spPr/>
        <p:txBody>
          <a:bodyPr/>
          <a:lstStyle>
            <a:extLst/>
          </a:lstStyle>
          <a:p>
            <a:pPr algn="r"/>
            <a:endParaRPr lang="en-US" dirty="0"/>
          </a:p>
        </p:txBody>
      </p:sp>
      <p:sp>
        <p:nvSpPr>
          <p:cNvPr id="19" name="Rectangle 19"/>
          <p:cNvSpPr>
            <a:spLocks noGrp="1"/>
          </p:cNvSpPr>
          <p:nvPr>
            <p:ph type="sldNum" sz="quarter" idx="22"/>
          </p:nvPr>
        </p:nvSpPr>
        <p:spPr/>
        <p:txBody>
          <a:bodyPr/>
          <a:lstStyle>
            <a:extLst/>
          </a:lstStyle>
          <a:p>
            <a:pPr algn="r"/>
            <a:fld id="{256D3EEF-DE4E-429D-8EC4-DDC531AFF587}" type="slidenum">
              <a:rPr lang="en-US" sz="1000" smtClean="0"/>
              <a:pPr algn="r"/>
              <a:t>‹#›</a:t>
            </a:fld>
            <a:endParaRPr lang="en-US"/>
          </a:p>
        </p:txBody>
      </p:sp>
      <p:sp>
        <p:nvSpPr>
          <p:cNvPr id="20" name="Rectangle 20"/>
          <p:cNvSpPr>
            <a:spLocks noGrp="1"/>
          </p:cNvSpPr>
          <p:nvPr>
            <p:ph type="ftr" sz="quarter" idx="23"/>
          </p:nvPr>
        </p:nvSpPr>
        <p:spPr/>
        <p:txBody>
          <a:bodyPr/>
          <a:lstStyle>
            <a:extLst/>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extLst/>
          </a:lstStyle>
          <a:p>
            <a:r>
              <a:rPr lang="en-US" smtClean="0"/>
              <a:t>Click to edit Master title style</a:t>
            </a:r>
            <a:endParaRPr lang="en-US"/>
          </a:p>
        </p:txBody>
      </p:sp>
      <p:sp>
        <p:nvSpPr>
          <p:cNvPr id="23" name="Rectangle 8"/>
          <p:cNvSpPr>
            <a:spLocks noGrp="1"/>
          </p:cNvSpPr>
          <p:nvPr>
            <p:ph type="body" sz="quarter" idx="13" hasCustomPrompt="1"/>
          </p:nvPr>
        </p:nvSpPr>
        <p:spPr>
          <a:xfrm>
            <a:off x="304800" y="381000"/>
            <a:ext cx="3962400"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4"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16" hasCustomPrompt="1"/>
          </p:nvPr>
        </p:nvSpPr>
        <p:spPr>
          <a:xfrm>
            <a:off x="301752" y="3319272"/>
            <a:ext cx="3965448"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6"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Rectangle 8"/>
          <p:cNvSpPr>
            <a:spLocks noGrp="1"/>
          </p:cNvSpPr>
          <p:nvPr>
            <p:ph type="body" sz="quarter" idx="14" hasCustomPrompt="1"/>
          </p:nvPr>
        </p:nvSpPr>
        <p:spPr>
          <a:xfrm>
            <a:off x="4419600" y="381000"/>
            <a:ext cx="3962400"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9" name="Rectangle 11"/>
          <p:cNvSpPr>
            <a:spLocks noGrp="1"/>
          </p:cNvSpPr>
          <p:nvPr>
            <p:ph sz="quarter" idx="18"/>
          </p:nvPr>
        </p:nvSpPr>
        <p:spPr>
          <a:xfrm>
            <a:off x="4419600"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32" name="Rectangle 11"/>
          <p:cNvSpPr>
            <a:spLocks noGrp="1"/>
          </p:cNvSpPr>
          <p:nvPr>
            <p:ph sz="quarter" idx="20"/>
          </p:nvPr>
        </p:nvSpPr>
        <p:spPr>
          <a:xfrm>
            <a:off x="4416552"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34" name="Rectangle 11"/>
          <p:cNvSpPr>
            <a:spLocks noGrp="1"/>
          </p:cNvSpPr>
          <p:nvPr>
            <p:ph sz="quarter" idx="22"/>
          </p:nvPr>
        </p:nvSpPr>
        <p:spPr>
          <a:xfrm>
            <a:off x="4419600"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Rectangle 16"/>
          <p:cNvSpPr>
            <a:spLocks noGrp="1"/>
          </p:cNvSpPr>
          <p:nvPr>
            <p:ph type="dt" sz="half" idx="23"/>
          </p:nvPr>
        </p:nvSpPr>
        <p:spPr/>
        <p:txBody>
          <a:bodyPr/>
          <a:lstStyle>
            <a:extLst/>
          </a:lstStyle>
          <a:p>
            <a:pPr algn="r"/>
            <a:endParaRPr lang="en-US"/>
          </a:p>
        </p:txBody>
      </p:sp>
      <p:sp>
        <p:nvSpPr>
          <p:cNvPr id="17" name="Rectangle 17"/>
          <p:cNvSpPr>
            <a:spLocks noGrp="1"/>
          </p:cNvSpPr>
          <p:nvPr>
            <p:ph type="sldNum" sz="quarter" idx="24"/>
          </p:nvPr>
        </p:nvSpPr>
        <p:spPr/>
        <p:txBody>
          <a:bodyPr/>
          <a:lstStyle>
            <a:extLst/>
          </a:lstStyle>
          <a:p>
            <a:pPr algn="r"/>
            <a:fld id="{256D3EEF-DE4E-429D-8EC4-DDC531AFF587}" type="slidenum">
              <a:rPr lang="en-US" sz="1000" smtClean="0"/>
              <a:pPr algn="r"/>
              <a:t>‹#›</a:t>
            </a:fld>
            <a:endParaRPr lang="en-US"/>
          </a:p>
        </p:txBody>
      </p:sp>
      <p:sp>
        <p:nvSpPr>
          <p:cNvPr id="18" name="Rectangle 18"/>
          <p:cNvSpPr>
            <a:spLocks noGrp="1"/>
          </p:cNvSpPr>
          <p:nvPr>
            <p:ph type="ftr" sz="quarter" idx="25"/>
          </p:nvPr>
        </p:nvSpPr>
        <p:spPr/>
        <p:txBody>
          <a:bodyPr/>
          <a:lstStyle>
            <a:extLst/>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extLst/>
          </a:lstStyle>
          <a:p>
            <a:r>
              <a:rPr lang="en-US" smtClean="0"/>
              <a:t>Click to edit Master title style</a:t>
            </a:r>
            <a:endParaRPr lang="en-US"/>
          </a:p>
        </p:txBody>
      </p:sp>
      <p:sp>
        <p:nvSpPr>
          <p:cNvPr id="21" name="Rectangle 8"/>
          <p:cNvSpPr>
            <a:spLocks noGrp="1"/>
          </p:cNvSpPr>
          <p:nvPr>
            <p:ph type="body" sz="quarter" idx="14" hasCustomPrompt="1"/>
          </p:nvPr>
        </p:nvSpPr>
        <p:spPr>
          <a:xfrm>
            <a:off x="307848" y="381000"/>
            <a:ext cx="3962400"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2" name="Rectangle 11"/>
          <p:cNvSpPr>
            <a:spLocks noGrp="1"/>
          </p:cNvSpPr>
          <p:nvPr>
            <p:ph sz="quarter" idx="16"/>
          </p:nvPr>
        </p:nvSpPr>
        <p:spPr>
          <a:xfrm>
            <a:off x="307848" y="609600"/>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6" name="Rectangle 11"/>
          <p:cNvSpPr>
            <a:spLocks noGrp="1"/>
          </p:cNvSpPr>
          <p:nvPr>
            <p:ph sz="quarter" idx="18"/>
          </p:nvPr>
        </p:nvSpPr>
        <p:spPr>
          <a:xfrm>
            <a:off x="304800" y="256946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8" name="Rectangle 11"/>
          <p:cNvSpPr>
            <a:spLocks noGrp="1"/>
          </p:cNvSpPr>
          <p:nvPr>
            <p:ph sz="quarter" idx="20"/>
          </p:nvPr>
        </p:nvSpPr>
        <p:spPr>
          <a:xfrm>
            <a:off x="307848" y="4520184"/>
            <a:ext cx="3962400" cy="1728216"/>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3" name="Rectangle 11"/>
          <p:cNvSpPr>
            <a:spLocks noGrp="1"/>
          </p:cNvSpPr>
          <p:nvPr>
            <p:ph sz="quarter" idx="22"/>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Rectangle 8"/>
          <p:cNvSpPr>
            <a:spLocks noGrp="1"/>
          </p:cNvSpPr>
          <p:nvPr>
            <p:ph type="body" sz="quarter" idx="23" hasCustomPrompt="1"/>
          </p:nvPr>
        </p:nvSpPr>
        <p:spPr>
          <a:xfrm>
            <a:off x="4416552" y="3319272"/>
            <a:ext cx="3965448"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7"/>
          <p:cNvSpPr>
            <a:spLocks noGrp="1"/>
          </p:cNvSpPr>
          <p:nvPr>
            <p:ph type="dt" sz="half" idx="25"/>
          </p:nvPr>
        </p:nvSpPr>
        <p:spPr/>
        <p:txBody>
          <a:bodyPr/>
          <a:lstStyle>
            <a:extLst/>
          </a:lstStyle>
          <a:p>
            <a:pPr algn="r"/>
            <a:endParaRPr lang="en-US"/>
          </a:p>
        </p:txBody>
      </p:sp>
      <p:sp>
        <p:nvSpPr>
          <p:cNvPr id="18" name="Rectangle 18"/>
          <p:cNvSpPr>
            <a:spLocks noGrp="1"/>
          </p:cNvSpPr>
          <p:nvPr>
            <p:ph type="sldNum" sz="quarter" idx="26"/>
          </p:nvPr>
        </p:nvSpPr>
        <p:spPr/>
        <p:txBody>
          <a:bodyPr/>
          <a:lstStyle>
            <a:extLst/>
          </a:lstStyle>
          <a:p>
            <a:pPr algn="r"/>
            <a:fld id="{256D3EEF-DE4E-429D-8EC4-DDC531AFF587}" type="slidenum">
              <a:rPr lang="en-US" sz="1000" smtClean="0"/>
              <a:pPr algn="r"/>
              <a:t>‹#›</a:t>
            </a:fld>
            <a:endParaRPr lang="en-US"/>
          </a:p>
        </p:txBody>
      </p:sp>
      <p:sp>
        <p:nvSpPr>
          <p:cNvPr id="23" name="Rectangle 23"/>
          <p:cNvSpPr>
            <a:spLocks noGrp="1"/>
          </p:cNvSpPr>
          <p:nvPr>
            <p:ph type="ftr" sz="quarter" idx="27"/>
          </p:nvPr>
        </p:nvSpPr>
        <p:spPr/>
        <p:txBody>
          <a:bodyPr/>
          <a:lstStyle>
            <a:extLst/>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extLst/>
          </a:lstStyle>
          <a:p>
            <a:r>
              <a:rPr lang="en-US" smtClean="0"/>
              <a:t>Click to edit Master title style</a:t>
            </a:r>
            <a:endParaRPr lang="en-US"/>
          </a:p>
        </p:txBody>
      </p:sp>
      <p:sp>
        <p:nvSpPr>
          <p:cNvPr id="9" name="Rectangle 6"/>
          <p:cNvSpPr/>
          <p:nvPr/>
        </p:nvSpPr>
        <p:spPr>
          <a:xfrm>
            <a:off x="1371600" y="1447800"/>
            <a:ext cx="1676400" cy="2057400"/>
          </a:xfrm>
          <a:prstGeom prst="rect">
            <a:avLst/>
          </a:prstGeom>
          <a:ln w="76200" cap="sq" cmpd="thickThin" algn="ctr">
            <a:solidFill>
              <a:schemeClr val="tx1">
                <a:lumMod val="50000"/>
                <a:lumOff val="50000"/>
              </a:schemeClr>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tx1">
                <a:lumMod val="50000"/>
                <a:lumOff val="50000"/>
              </a:schemeClr>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tx1">
                <a:lumMod val="50000"/>
                <a:lumOff val="50000"/>
              </a:schemeClr>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tx1">
                <a:lumMod val="50000"/>
                <a:lumOff val="50000"/>
              </a:schemeClr>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tx1">
                <a:lumMod val="50000"/>
                <a:lumOff val="50000"/>
              </a:schemeClr>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tx1">
                <a:lumMod val="50000"/>
                <a:lumOff val="50000"/>
              </a:schemeClr>
            </a:solidFill>
            <a:prstDash val="solid"/>
            <a:roun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extLst/>
          </a:lstStyle>
          <a:p>
            <a:r>
              <a:rPr lang="en-US" dirty="0" smtClean="0"/>
              <a:t>Company</a:t>
            </a:r>
            <a:r>
              <a:rPr lang="en-US" baseline="0" dirty="0" smtClean="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extLst/>
          </a:lstStyle>
          <a:p>
            <a:r>
              <a:rPr lang="en-US" dirty="0" smtClean="0"/>
              <a:t>Company</a:t>
            </a:r>
            <a:r>
              <a:rPr lang="en-US" baseline="0" dirty="0" smtClean="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extLst/>
          </a:lstStyle>
          <a:p>
            <a:r>
              <a:rPr lang="en-US" dirty="0" smtClean="0"/>
              <a:t>Company</a:t>
            </a:r>
            <a:r>
              <a:rPr lang="en-US" baseline="0" dirty="0" smtClean="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extLst/>
          </a:lstStyle>
          <a:p>
            <a:r>
              <a:rPr lang="en-US" dirty="0" smtClean="0"/>
              <a:t>Company</a:t>
            </a:r>
            <a:r>
              <a:rPr lang="en-US" baseline="0" dirty="0" smtClean="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extLst/>
          </a:lstStyle>
          <a:p>
            <a:r>
              <a:rPr lang="en-US" dirty="0" smtClean="0"/>
              <a:t>Company</a:t>
            </a:r>
            <a:r>
              <a:rPr lang="en-US" baseline="0" dirty="0" smtClean="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extLst/>
          </a:lstStyle>
          <a:p>
            <a:r>
              <a:rPr lang="en-US" dirty="0" smtClean="0"/>
              <a:t>Company</a:t>
            </a:r>
            <a:r>
              <a:rPr lang="en-US" baseline="0" dirty="0" smtClean="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smtClean="0"/>
              <a:t>Amount</a:t>
            </a:r>
            <a:endParaRPr lang="en-US" dirty="0"/>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smtClean="0"/>
              <a:t>Amount</a:t>
            </a:r>
            <a:endParaRPr lang="en-US" dirty="0"/>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smtClean="0"/>
              <a:t>Amount</a:t>
            </a:r>
            <a:endParaRPr lang="en-US" dirty="0"/>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smtClean="0"/>
              <a:t>Amount</a:t>
            </a:r>
            <a:endParaRPr lang="en-US" dirty="0"/>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smtClean="0"/>
              <a:t>Amount</a:t>
            </a:r>
            <a:endParaRPr lang="en-US" dirty="0"/>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smtClean="0"/>
              <a:t>Amount</a:t>
            </a:r>
            <a:endParaRPr lang="en-US" dirty="0"/>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smtClean="0"/>
              <a:t>Date</a:t>
            </a:r>
            <a:endParaRPr lang="en-US" dirty="0"/>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smtClean="0"/>
              <a:t>Date</a:t>
            </a:r>
            <a:endParaRPr lang="en-US" dirty="0"/>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smtClean="0"/>
              <a:t>Description</a:t>
            </a:r>
            <a:endParaRPr lang="en-US" dirty="0"/>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smtClean="0"/>
              <a:t>Description</a:t>
            </a:r>
            <a:endParaRPr lang="en-US" dirty="0"/>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smtClean="0"/>
              <a:t>Description</a:t>
            </a:r>
            <a:endParaRPr lang="en-US" dirty="0"/>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smtClean="0"/>
              <a:t>Description</a:t>
            </a:r>
            <a:endParaRPr lang="en-US" dirty="0"/>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smtClean="0"/>
              <a:t>Description</a:t>
            </a:r>
            <a:endParaRPr lang="en-US" dirty="0"/>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smtClean="0"/>
              <a:t>Description</a:t>
            </a:r>
            <a:endParaRPr lang="en-US" dirty="0"/>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smtClean="0"/>
              <a:t>Click to edit Master text styles</a:t>
            </a:r>
          </a:p>
        </p:txBody>
      </p:sp>
      <p:sp>
        <p:nvSpPr>
          <p:cNvPr id="42" name="Rectangle 42"/>
          <p:cNvSpPr>
            <a:spLocks noGrp="1"/>
          </p:cNvSpPr>
          <p:nvPr>
            <p:ph type="dt" sz="half" idx="47"/>
          </p:nvPr>
        </p:nvSpPr>
        <p:spPr/>
        <p:txBody>
          <a:bodyPr/>
          <a:lstStyle>
            <a:extLst/>
          </a:lstStyle>
          <a:p>
            <a:pPr algn="r"/>
            <a:endParaRPr lang="en-US"/>
          </a:p>
        </p:txBody>
      </p:sp>
      <p:sp>
        <p:nvSpPr>
          <p:cNvPr id="43" name="Rectangle 43"/>
          <p:cNvSpPr>
            <a:spLocks noGrp="1"/>
          </p:cNvSpPr>
          <p:nvPr>
            <p:ph type="sldNum" sz="quarter" idx="48"/>
          </p:nvPr>
        </p:nvSpPr>
        <p:spPr/>
        <p:txBody>
          <a:bodyPr/>
          <a:lstStyle>
            <a:extLst/>
          </a:lstStyle>
          <a:p>
            <a:pPr algn="r"/>
            <a:fld id="{256D3EEF-DE4E-429D-8EC4-DDC531AFF587}" type="slidenum">
              <a:rPr lang="en-US" sz="1000" smtClean="0"/>
              <a:pPr algn="r"/>
              <a:t>‹#›</a:t>
            </a:fld>
            <a:endParaRPr lang="en-US"/>
          </a:p>
        </p:txBody>
      </p:sp>
      <p:sp>
        <p:nvSpPr>
          <p:cNvPr id="45" name="Rectangle 45"/>
          <p:cNvSpPr>
            <a:spLocks noGrp="1"/>
          </p:cNvSpPr>
          <p:nvPr>
            <p:ph type="ftr" sz="quarter" idx="49"/>
          </p:nvPr>
        </p:nvSpPr>
        <p:spPr/>
        <p:txBody>
          <a:bodyPr/>
          <a:lstStyle>
            <a:extLst/>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smtClean="0"/>
              <a:t>Click to add agenda item</a:t>
            </a:r>
            <a:endParaRPr lang="en-US" dirty="0"/>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smtClean="0"/>
              <a:t>Click to add agenda item</a:t>
            </a:r>
            <a:endParaRPr lang="en-US" dirty="0"/>
          </a:p>
        </p:txBody>
      </p:sp>
      <p:sp>
        <p:nvSpPr>
          <p:cNvPr id="98" name="Rectangle 37"/>
          <p:cNvSpPr>
            <a:spLocks noGrp="1"/>
          </p:cNvSpPr>
          <p:nvPr>
            <p:ph type="body" sz="quarter" idx="14" hasCustomPrompt="1"/>
          </p:nvPr>
        </p:nvSpPr>
        <p:spPr>
          <a:xfrm>
            <a:off x="7696200" y="381000"/>
            <a:ext cx="685800" cy="228600"/>
          </a:xfrm>
          <a:solidFill>
            <a:schemeClr val="tx1">
              <a:lumMod val="50000"/>
              <a:lumOff val="50000"/>
            </a:schemeClr>
          </a:solidFill>
        </p:spPr>
        <p:txBody>
          <a:bodyPr anchor="ctr"/>
          <a:lstStyle>
            <a:lvl1pPr algn="r">
              <a:buFontTx/>
              <a:buNone/>
              <a:defRPr sz="1100">
                <a:solidFill>
                  <a:schemeClr val="bg1"/>
                </a:solidFill>
              </a:defRPr>
            </a:lvl1pPr>
            <a:extLst/>
          </a:lstStyle>
          <a:p>
            <a:pPr lvl="0"/>
            <a:r>
              <a:rPr lang="en-US" dirty="0" smtClean="0"/>
              <a:t>Page #</a:t>
            </a:r>
            <a:endParaRPr lang="en-US" dirty="0"/>
          </a:p>
        </p:txBody>
      </p:sp>
      <p:sp>
        <p:nvSpPr>
          <p:cNvPr id="44" name="Rectangle 37"/>
          <p:cNvSpPr>
            <a:spLocks noGrp="1"/>
          </p:cNvSpPr>
          <p:nvPr>
            <p:ph type="body" sz="quarter" idx="16" hasCustomPrompt="1"/>
          </p:nvPr>
        </p:nvSpPr>
        <p:spPr>
          <a:xfrm>
            <a:off x="7696200" y="838200"/>
            <a:ext cx="685800" cy="228600"/>
          </a:xfrm>
          <a:solidFill>
            <a:schemeClr val="tx1">
              <a:lumMod val="50000"/>
              <a:lumOff val="50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tx1">
              <a:lumMod val="50000"/>
              <a:lumOff val="50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tx1">
              <a:lumMod val="50000"/>
              <a:lumOff val="50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tx1">
              <a:lumMod val="50000"/>
              <a:lumOff val="50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tx1">
              <a:lumMod val="50000"/>
              <a:lumOff val="50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tx1">
              <a:lumMod val="50000"/>
              <a:lumOff val="50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tx1">
              <a:lumMod val="50000"/>
              <a:lumOff val="50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tx1">
              <a:lumMod val="50000"/>
              <a:lumOff val="50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tx1">
              <a:lumMod val="50000"/>
              <a:lumOff val="50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tx1">
              <a:lumMod val="50000"/>
              <a:lumOff val="50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tx1">
              <a:lumMod val="50000"/>
              <a:lumOff val="50000"/>
            </a:schemeClr>
          </a:solidFill>
        </p:spPr>
        <p:txBody>
          <a:bodyPr anchor="ctr"/>
          <a:lstStyle>
            <a:lvl1pPr algn="r">
              <a:buFontTx/>
              <a:buNone/>
              <a:defRPr sz="1100">
                <a:solidFill>
                  <a:schemeClr val="bg1"/>
                </a:solidFill>
              </a:defRPr>
            </a:lvl1pPr>
            <a:extLst/>
          </a:lstStyle>
          <a:p>
            <a:pPr lvl="0"/>
            <a:r>
              <a:rPr lang="en-US" dirty="0" smtClean="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smtClean="0"/>
              <a:t>Click to add agenda item</a:t>
            </a:r>
            <a:endParaRPr lang="en-US" dirty="0"/>
          </a:p>
        </p:txBody>
      </p:sp>
      <p:sp>
        <p:nvSpPr>
          <p:cNvPr id="31" name="Rectangle 37"/>
          <p:cNvSpPr>
            <a:spLocks noGrp="1"/>
          </p:cNvSpPr>
          <p:nvPr>
            <p:ph type="body" sz="quarter" idx="38" hasCustomPrompt="1"/>
          </p:nvPr>
        </p:nvSpPr>
        <p:spPr>
          <a:xfrm>
            <a:off x="7696200" y="5867400"/>
            <a:ext cx="685800" cy="228600"/>
          </a:xfrm>
          <a:solidFill>
            <a:schemeClr val="tx1">
              <a:lumMod val="50000"/>
              <a:lumOff val="50000"/>
            </a:schemeClr>
          </a:solidFill>
        </p:spPr>
        <p:txBody>
          <a:bodyPr anchor="ctr"/>
          <a:lstStyle>
            <a:lvl1pPr algn="r">
              <a:buFontTx/>
              <a:buNone/>
              <a:defRPr sz="1100">
                <a:solidFill>
                  <a:schemeClr val="bg1"/>
                </a:solidFill>
              </a:defRPr>
            </a:lvl1pPr>
            <a:extLst/>
          </a:lstStyle>
          <a:p>
            <a:pPr lvl="0"/>
            <a:r>
              <a:rPr lang="en-US" dirty="0" smtClean="0"/>
              <a:t>Page #</a:t>
            </a:r>
            <a:endParaRPr lang="en-US" dirty="0"/>
          </a:p>
        </p:txBody>
      </p:sp>
      <p:sp>
        <p:nvSpPr>
          <p:cNvPr id="32" name="Rectangle 32"/>
          <p:cNvSpPr>
            <a:spLocks noGrp="1"/>
          </p:cNvSpPr>
          <p:nvPr>
            <p:ph type="dt" sz="half" idx="39"/>
          </p:nvPr>
        </p:nvSpPr>
        <p:spPr/>
        <p:txBody>
          <a:bodyPr/>
          <a:lstStyle>
            <a:lvl1pPr>
              <a:defRPr sz="1100"/>
            </a:lvl1pPr>
            <a:extLst/>
          </a:lstStyle>
          <a:p>
            <a:pPr algn="r"/>
            <a:endParaRPr lang="en-US" sz="1100"/>
          </a:p>
        </p:txBody>
      </p:sp>
      <p:sp>
        <p:nvSpPr>
          <p:cNvPr id="33" name="Rectangle 33"/>
          <p:cNvSpPr>
            <a:spLocks noGrp="1"/>
          </p:cNvSpPr>
          <p:nvPr>
            <p:ph type="sldNum" sz="quarter" idx="40"/>
          </p:nvPr>
        </p:nvSpPr>
        <p:spPr/>
        <p:txBody>
          <a:bodyPr/>
          <a:lstStyle>
            <a:extLst/>
          </a:lstStyle>
          <a:p>
            <a:pPr algn="r"/>
            <a:fld id="{256D3EEF-DE4E-429D-8EC4-DDC531AFF587}" type="slidenum">
              <a:rPr lang="en-US" sz="1000" smtClean="0"/>
              <a:pPr algn="r"/>
              <a:t>‹#›</a:t>
            </a:fld>
            <a:endParaRPr lang="en-US"/>
          </a:p>
        </p:txBody>
      </p:sp>
      <p:sp>
        <p:nvSpPr>
          <p:cNvPr id="34" name="Rectangle 34"/>
          <p:cNvSpPr>
            <a:spLocks noGrp="1"/>
          </p:cNvSpPr>
          <p:nvPr>
            <p:ph type="ftr" sz="quarter" idx="41"/>
          </p:nvPr>
        </p:nvSpPr>
        <p:spPr/>
        <p:txBody>
          <a:bodyPr/>
          <a:lstStyle>
            <a:extLst/>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rgbClr val="FFC000"/>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smtClean="0"/>
              <a:t>Click to edit Master title style</a:t>
            </a:r>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extLst/>
          </a:lstStyle>
          <a:p>
            <a:pPr algn="r"/>
            <a:fld id="{256D3EEF-DE4E-429D-8EC4-DDC531AFF587}" type="slidenum">
              <a:rPr lang="en-US" sz="1000" smtClean="0"/>
              <a:pPr algn="r"/>
              <a:t>‹#›</a:t>
            </a:fld>
            <a:endParaRPr lang="en-US" dirty="0"/>
          </a:p>
        </p:txBody>
      </p:sp>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324600"/>
            <a:ext cx="1676400" cy="475200"/>
          </a:xfrm>
          <a:prstGeom prst="rect">
            <a:avLst/>
          </a:prstGeom>
        </p:spPr>
      </p:pic>
      <p:pic>
        <p:nvPicPr>
          <p:cNvPr id="15" name="Picture 14"/>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2933790" y="457200"/>
            <a:ext cx="3276420" cy="3277896"/>
          </a:xfrm>
          <a:prstGeom prst="rect">
            <a:avLst/>
          </a:prstGeom>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extLst/>
          </a:lstStyle>
          <a:p>
            <a:r>
              <a:rPr lang="en-US" smtClean="0"/>
              <a:t>Click to edit Master title style</a:t>
            </a:r>
            <a:endParaRPr lang="en-US"/>
          </a:p>
        </p:txBody>
      </p:sp>
      <p:sp>
        <p:nvSpPr>
          <p:cNvPr id="19" name="Rectangle 8"/>
          <p:cNvSpPr>
            <a:spLocks noGrp="1"/>
          </p:cNvSpPr>
          <p:nvPr>
            <p:ph type="body" sz="quarter" idx="13" hasCustomPrompt="1"/>
          </p:nvPr>
        </p:nvSpPr>
        <p:spPr>
          <a:xfrm>
            <a:off x="304800" y="381000"/>
            <a:ext cx="8077200"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7" name="Rectangle 7"/>
          <p:cNvSpPr>
            <a:spLocks noGrp="1"/>
          </p:cNvSpPr>
          <p:nvPr>
            <p:ph type="dt" sz="half" idx="14"/>
          </p:nvPr>
        </p:nvSpPr>
        <p:spPr/>
        <p:txBody>
          <a:bodyPr/>
          <a:lstStyle>
            <a:extLst/>
          </a:lstStyle>
          <a:p>
            <a:pPr algn="r"/>
            <a:endParaRPr lang="en-US"/>
          </a:p>
        </p:txBody>
      </p:sp>
      <p:sp>
        <p:nvSpPr>
          <p:cNvPr id="8" name="Rectangle 8"/>
          <p:cNvSpPr>
            <a:spLocks noGrp="1"/>
          </p:cNvSpPr>
          <p:nvPr>
            <p:ph type="sldNum" sz="quarter" idx="15"/>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6"/>
          </p:nvPr>
        </p:nvSpPr>
        <p:spPr/>
        <p:txBody>
          <a:bodyPr/>
          <a:lstStyle>
            <a:extLst/>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extLst/>
          </a:lstStyle>
          <a:p>
            <a:r>
              <a:rPr lang="en-US" smtClean="0"/>
              <a:t>Click to edit Master title style</a:t>
            </a:r>
            <a:endParaRPr lang="en-US"/>
          </a:p>
        </p:txBody>
      </p:sp>
      <p:sp>
        <p:nvSpPr>
          <p:cNvPr id="6" name="Rectangle 6"/>
          <p:cNvSpPr>
            <a:spLocks noGrp="1"/>
          </p:cNvSpPr>
          <p:nvPr>
            <p:ph type="dt" sz="half" idx="10"/>
          </p:nvPr>
        </p:nvSpPr>
        <p:spPr/>
        <p:txBody>
          <a:bodyPr/>
          <a:lstStyle>
            <a:extLst/>
          </a:lstStyle>
          <a:p>
            <a:pPr algn="r"/>
            <a:endParaRPr lang="en-US"/>
          </a:p>
        </p:txBody>
      </p:sp>
      <p:sp>
        <p:nvSpPr>
          <p:cNvPr id="8" name="Rectangle 8"/>
          <p:cNvSpPr>
            <a:spLocks noGrp="1"/>
          </p:cNvSpPr>
          <p:nvPr>
            <p:ph type="sldNum" sz="quarter" idx="11"/>
          </p:nvPr>
        </p:nvSpPr>
        <p:spPr/>
        <p:txBody>
          <a:bodyPr/>
          <a:lstStyle>
            <a:extLst/>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p:txBody>
          <a:bodyPr/>
          <a:lstStyle>
            <a:extLst/>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extLst/>
          </a:lstStyle>
          <a:p>
            <a:r>
              <a:rPr lang="en-US" smtClean="0"/>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1" name="Rectangle 11"/>
          <p:cNvSpPr>
            <a:spLocks noGrp="1"/>
          </p:cNvSpPr>
          <p:nvPr>
            <p:ph sz="quarter" idx="15"/>
          </p:nvPr>
        </p:nvSpPr>
        <p:spPr>
          <a:xfrm>
            <a:off x="304800" y="609600"/>
            <a:ext cx="80772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9"/>
          <p:cNvSpPr>
            <a:spLocks noGrp="1"/>
          </p:cNvSpPr>
          <p:nvPr>
            <p:ph type="dt" sz="half" idx="16"/>
          </p:nvPr>
        </p:nvSpPr>
        <p:spPr/>
        <p:txBody>
          <a:bodyPr/>
          <a:lstStyle>
            <a:extLst/>
          </a:lstStyle>
          <a:p>
            <a:pPr algn="r"/>
            <a:endParaRPr lang="en-US"/>
          </a:p>
        </p:txBody>
      </p:sp>
      <p:sp>
        <p:nvSpPr>
          <p:cNvPr id="10" name="Rectangle 10"/>
          <p:cNvSpPr>
            <a:spLocks noGrp="1"/>
          </p:cNvSpPr>
          <p:nvPr>
            <p:ph type="sldNum" sz="quarter" idx="17"/>
          </p:nvPr>
        </p:nvSpPr>
        <p:spPr/>
        <p:txBody>
          <a:bodyPr/>
          <a:lstStyle>
            <a:extLst/>
          </a:lstStyle>
          <a:p>
            <a:pPr algn="r"/>
            <a:fld id="{256D3EEF-DE4E-429D-8EC4-DDC531AFF587}" type="slidenum">
              <a:rPr lang="en-US" sz="1000" smtClean="0"/>
              <a:pPr algn="r"/>
              <a:t>‹#›</a:t>
            </a:fld>
            <a:endParaRPr lang="en-US"/>
          </a:p>
        </p:txBody>
      </p:sp>
      <p:sp>
        <p:nvSpPr>
          <p:cNvPr id="12" name="Rectangle 12"/>
          <p:cNvSpPr>
            <a:spLocks noGrp="1"/>
          </p:cNvSpPr>
          <p:nvPr>
            <p:ph type="ftr" sz="quarter" idx="18"/>
          </p:nvPr>
        </p:nvSpPr>
        <p:spPr/>
        <p:txBody>
          <a:bodyPr/>
          <a:lstStyle>
            <a:extLst/>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extLst/>
          </a:lstStyle>
          <a:p>
            <a:r>
              <a:rPr lang="en-US" smtClean="0"/>
              <a:t>Click to edit Master title style</a:t>
            </a:r>
            <a:endParaRPr lang="en-US"/>
          </a:p>
        </p:txBody>
      </p:sp>
      <p:sp>
        <p:nvSpPr>
          <p:cNvPr id="31" name="Rectangle 8"/>
          <p:cNvSpPr>
            <a:spLocks noGrp="1"/>
          </p:cNvSpPr>
          <p:nvPr>
            <p:ph type="body" sz="quarter" idx="13" hasCustomPrompt="1"/>
          </p:nvPr>
        </p:nvSpPr>
        <p:spPr>
          <a:xfrm>
            <a:off x="304800" y="381000"/>
            <a:ext cx="3965448"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9"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5" name="Rectangle 11"/>
          <p:cNvSpPr>
            <a:spLocks noGrp="1"/>
          </p:cNvSpPr>
          <p:nvPr>
            <p:ph sz="quarter" idx="17"/>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18"/>
          </p:nvPr>
        </p:nvSpPr>
        <p:spPr/>
        <p:txBody>
          <a:bodyPr/>
          <a:lstStyle>
            <a:extLst/>
          </a:lstStyle>
          <a:p>
            <a:pPr algn="r"/>
            <a:endParaRPr lang="en-US"/>
          </a:p>
        </p:txBody>
      </p:sp>
      <p:sp>
        <p:nvSpPr>
          <p:cNvPr id="16" name="Rectangle 16"/>
          <p:cNvSpPr>
            <a:spLocks noGrp="1"/>
          </p:cNvSpPr>
          <p:nvPr>
            <p:ph type="sldNum" sz="quarter" idx="19"/>
          </p:nvPr>
        </p:nvSpPr>
        <p:spPr/>
        <p:txBody>
          <a:bodyPr/>
          <a:lstStyle>
            <a:extLst/>
          </a:lstStyle>
          <a:p>
            <a:pPr algn="r"/>
            <a:fld id="{256D3EEF-DE4E-429D-8EC4-DDC531AFF587}" type="slidenum">
              <a:rPr lang="en-US" sz="1000" smtClean="0"/>
              <a:pPr algn="r"/>
              <a:t>‹#›</a:t>
            </a:fld>
            <a:endParaRPr lang="en-US"/>
          </a:p>
        </p:txBody>
      </p:sp>
      <p:sp>
        <p:nvSpPr>
          <p:cNvPr id="17" name="Rectangle 17"/>
          <p:cNvSpPr>
            <a:spLocks noGrp="1"/>
          </p:cNvSpPr>
          <p:nvPr>
            <p:ph type="ftr" sz="quarter" idx="20"/>
          </p:nvPr>
        </p:nvSpPr>
        <p:spPr/>
        <p:txBody>
          <a:bodyPr/>
          <a:lstStyle>
            <a:extLst/>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extLst/>
          </a:lstStyle>
          <a:p>
            <a:r>
              <a:rPr lang="en-US" smtClean="0"/>
              <a:t>Click to edit Master title style</a:t>
            </a:r>
            <a:endParaRPr lang="en-US"/>
          </a:p>
        </p:txBody>
      </p:sp>
      <p:sp>
        <p:nvSpPr>
          <p:cNvPr id="9" name="Rectangle 8"/>
          <p:cNvSpPr>
            <a:spLocks noGrp="1"/>
          </p:cNvSpPr>
          <p:nvPr>
            <p:ph type="body" sz="quarter" idx="13" hasCustomPrompt="1"/>
          </p:nvPr>
        </p:nvSpPr>
        <p:spPr>
          <a:xfrm>
            <a:off x="304800" y="381000"/>
            <a:ext cx="3962400"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8" name="Rectangle 11"/>
          <p:cNvSpPr>
            <a:spLocks noGrp="1"/>
          </p:cNvSpPr>
          <p:nvPr>
            <p:ph sz="quarter" idx="15"/>
          </p:nvPr>
        </p:nvSpPr>
        <p:spPr>
          <a:xfrm>
            <a:off x="3048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7" name="Rectangle 11"/>
          <p:cNvSpPr>
            <a:spLocks noGrp="1"/>
          </p:cNvSpPr>
          <p:nvPr>
            <p:ph sz="quarter" idx="17"/>
          </p:nvPr>
        </p:nvSpPr>
        <p:spPr>
          <a:xfrm>
            <a:off x="3017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21" name="Rectangle 11"/>
          <p:cNvSpPr>
            <a:spLocks noGrp="1"/>
          </p:cNvSpPr>
          <p:nvPr>
            <p:ph sz="quarter" idx="19"/>
          </p:nvPr>
        </p:nvSpPr>
        <p:spPr>
          <a:xfrm>
            <a:off x="4416552"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3"/>
          <p:cNvSpPr>
            <a:spLocks noGrp="1"/>
          </p:cNvSpPr>
          <p:nvPr>
            <p:ph type="dt" sz="half" idx="20"/>
          </p:nvPr>
        </p:nvSpPr>
        <p:spPr/>
        <p:txBody>
          <a:bodyPr/>
          <a:lstStyle>
            <a:extLst/>
          </a:lstStyle>
          <a:p>
            <a:pPr algn="r"/>
            <a:endParaRPr lang="en-US"/>
          </a:p>
        </p:txBody>
      </p:sp>
      <p:sp>
        <p:nvSpPr>
          <p:cNvPr id="19" name="Rectangle 19"/>
          <p:cNvSpPr>
            <a:spLocks noGrp="1"/>
          </p:cNvSpPr>
          <p:nvPr>
            <p:ph type="sldNum" sz="quarter" idx="21"/>
          </p:nvPr>
        </p:nvSpPr>
        <p:spPr/>
        <p:txBody>
          <a:bodyPr/>
          <a:lstStyle>
            <a:extLst/>
          </a:lstStyle>
          <a:p>
            <a:pPr algn="r"/>
            <a:fld id="{256D3EEF-DE4E-429D-8EC4-DDC531AFF587}" type="slidenum">
              <a:rPr lang="en-US" sz="1000" smtClean="0"/>
              <a:pPr algn="r"/>
              <a:t>‹#›</a:t>
            </a:fld>
            <a:endParaRPr lang="en-US"/>
          </a:p>
        </p:txBody>
      </p:sp>
      <p:sp>
        <p:nvSpPr>
          <p:cNvPr id="22" name="Rectangle 22"/>
          <p:cNvSpPr>
            <a:spLocks noGrp="1"/>
          </p:cNvSpPr>
          <p:nvPr>
            <p:ph type="ftr" sz="quarter" idx="22"/>
          </p:nvPr>
        </p:nvSpPr>
        <p:spPr/>
        <p:txBody>
          <a:bodyPr/>
          <a:lstStyle>
            <a:extLst/>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extLst/>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3965448"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dirty="0"/>
          </a:p>
        </p:txBody>
      </p:sp>
      <p:sp>
        <p:nvSpPr>
          <p:cNvPr id="14" name="Rectangle 11"/>
          <p:cNvSpPr>
            <a:spLocks noGrp="1"/>
          </p:cNvSpPr>
          <p:nvPr>
            <p:ph sz="quarter" idx="15"/>
          </p:nvPr>
        </p:nvSpPr>
        <p:spPr>
          <a:xfrm>
            <a:off x="304800" y="609600"/>
            <a:ext cx="3962400" cy="563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8"/>
          <p:cNvSpPr>
            <a:spLocks noGrp="1"/>
          </p:cNvSpPr>
          <p:nvPr>
            <p:ph type="body" sz="quarter" idx="16" hasCustomPrompt="1"/>
          </p:nvPr>
        </p:nvSpPr>
        <p:spPr>
          <a:xfrm>
            <a:off x="4419600" y="381000"/>
            <a:ext cx="3962400"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17" name="Rectangle 11"/>
          <p:cNvSpPr>
            <a:spLocks noGrp="1"/>
          </p:cNvSpPr>
          <p:nvPr>
            <p:ph sz="quarter" idx="17"/>
          </p:nvPr>
        </p:nvSpPr>
        <p:spPr>
          <a:xfrm>
            <a:off x="4419600" y="609600"/>
            <a:ext cx="3962400"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8"/>
          <p:cNvSpPr>
            <a:spLocks noGrp="1"/>
          </p:cNvSpPr>
          <p:nvPr>
            <p:ph type="body" sz="quarter" idx="18" hasCustomPrompt="1"/>
          </p:nvPr>
        </p:nvSpPr>
        <p:spPr>
          <a:xfrm>
            <a:off x="4416552" y="3319272"/>
            <a:ext cx="3965448" cy="228600"/>
          </a:xfrm>
          <a:solidFill>
            <a:schemeClr val="tx1">
              <a:lumMod val="50000"/>
              <a:lumOff val="50000"/>
            </a:schemeClr>
          </a:solidFill>
        </p:spPr>
        <p:txBody>
          <a:bodyPr/>
          <a:lstStyle>
            <a:lvl1pPr>
              <a:defRPr b="1">
                <a:solidFill>
                  <a:schemeClr val="bg1"/>
                </a:solidFill>
              </a:defRPr>
            </a:lvl1pPr>
            <a:extLst/>
          </a:lstStyle>
          <a:p>
            <a:pPr lvl="0"/>
            <a:r>
              <a:rPr lang="en-US" dirty="0" smtClean="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Rectangle 21"/>
          <p:cNvSpPr>
            <a:spLocks noGrp="1"/>
          </p:cNvSpPr>
          <p:nvPr>
            <p:ph type="dt" sz="half" idx="20"/>
          </p:nvPr>
        </p:nvSpPr>
        <p:spPr/>
        <p:txBody>
          <a:bodyPr/>
          <a:lstStyle>
            <a:extLst/>
          </a:lstStyle>
          <a:p>
            <a:pPr algn="r"/>
            <a:endParaRPr lang="en-US"/>
          </a:p>
        </p:txBody>
      </p:sp>
      <p:sp>
        <p:nvSpPr>
          <p:cNvPr id="22" name="Rectangle 22"/>
          <p:cNvSpPr>
            <a:spLocks noGrp="1"/>
          </p:cNvSpPr>
          <p:nvPr>
            <p:ph type="sldNum" sz="quarter" idx="21"/>
          </p:nvPr>
        </p:nvSpPr>
        <p:spPr/>
        <p:txBody>
          <a:bodyPr/>
          <a:lstStyle>
            <a:extLst/>
          </a:lstStyle>
          <a:p>
            <a:pPr algn="r"/>
            <a:fld id="{256D3EEF-DE4E-429D-8EC4-DDC531AFF587}" type="slidenum">
              <a:rPr lang="en-US" sz="1000" smtClean="0"/>
              <a:pPr algn="r"/>
              <a:t>‹#›</a:t>
            </a:fld>
            <a:endParaRPr lang="en-US"/>
          </a:p>
        </p:txBody>
      </p:sp>
      <p:sp>
        <p:nvSpPr>
          <p:cNvPr id="23" name="Rectangle 23"/>
          <p:cNvSpPr>
            <a:spLocks noGrp="1"/>
          </p:cNvSpPr>
          <p:nvPr>
            <p:ph type="ftr" sz="quarter" idx="22"/>
          </p:nvPr>
        </p:nvSpPr>
        <p:spPr/>
        <p:txBody>
          <a:bodyPr/>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bright="70000" contrast="-70000"/>
          </a:blip>
          <a:srcRect/>
          <a:stretch>
            <a:fillRect l="50000" t="40000" r="5000"/>
          </a:stretch>
        </a:blipFill>
        <a:effectLst/>
      </p:bgPr>
    </p:bg>
    <p:spTree>
      <p:nvGrpSpPr>
        <p:cNvPr id="1" name=""/>
        <p:cNvGrpSpPr/>
        <p:nvPr/>
      </p:nvGrpSpPr>
      <p:grpSpPr>
        <a:xfrm>
          <a:off x="0" y="0"/>
          <a:ext cx="0" cy="0"/>
          <a:chOff x="0" y="0"/>
          <a:chExt cx="0" cy="0"/>
        </a:xfrm>
      </p:grpSpPr>
      <p:sp>
        <p:nvSpPr>
          <p:cNvPr id="10" name="Rectangle 10"/>
          <p:cNvSpPr/>
          <p:nvPr userDrawn="1"/>
        </p:nvSpPr>
        <p:spPr>
          <a:xfrm>
            <a:off x="8610600" y="0"/>
            <a:ext cx="533400" cy="6858000"/>
          </a:xfrm>
          <a:prstGeom prst="rect">
            <a:avLst/>
          </a:prstGeom>
          <a:solidFill>
            <a:srgbClr val="FFC00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extLst/>
          </a:lstStyle>
          <a:p>
            <a:r>
              <a:rPr lang="en-US" smtClean="0"/>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pic>
        <p:nvPicPr>
          <p:cNvPr id="5" name="Picture 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81000" y="6324600"/>
            <a:ext cx="1676400" cy="475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3" r:id="rId10"/>
    <p:sldLayoutId id="2147483658" r:id="rId11"/>
    <p:sldLayoutId id="2147483659" r:id="rId12"/>
    <p:sldLayoutId id="2147483660" r:id="rId13"/>
    <p:sldLayoutId id="2147483661" r:id="rId14"/>
    <p:sldLayoutId id="2147483662" r:id="rId15"/>
    <p:sldLayoutId id="2147483664" r:id="rId16"/>
  </p:sldLayoutIdLst>
  <p:hf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goo.gl/sep87l" TargetMode="Externa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hyperlink" Target="http://goo.gl/pLdaeP" TargetMode="External"/><Relationship Id="rId4" Type="http://schemas.openxmlformats.org/officeDocument/2006/relationships/hyperlink" Target="https://play.google.com/store/apps/details?id=air.com.visitbasis&amp;hl=en" TargetMode="External"/><Relationship Id="rId5" Type="http://schemas.openxmlformats.org/officeDocument/2006/relationships/hyperlink" Target="https://itunes.apple.com/us/app/visitbasis-retail-execution/id830921428?mt=8" TargetMode="External"/><Relationship Id="rId6"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hyperlink" Target="http://goo.gl/sep87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goo.gl/WUqa1R" TargetMode="External"/><Relationship Id="rId4" Type="http://schemas.openxmlformats.org/officeDocument/2006/relationships/hyperlink" Target="http://www.visitbasis.ru" TargetMode="External"/><Relationship Id="rId5" Type="http://schemas.openxmlformats.org/officeDocument/2006/relationships/hyperlink" Target="mailto:sales@visitbasis.com" TargetMode="External"/><Relationship Id="rId6" Type="http://schemas.openxmlformats.org/officeDocument/2006/relationships/hyperlink" Target="https://twitter.com/visitbasis" TargetMode="External"/><Relationship Id="rId7" Type="http://schemas.openxmlformats.org/officeDocument/2006/relationships/hyperlink" Target="https://www.facebook.com/visitbasis" TargetMode="External"/><Relationship Id="rId8" Type="http://schemas.openxmlformats.org/officeDocument/2006/relationships/hyperlink" Target="http://blog.visitbasis.com/" TargetMode="Externa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p:txBody>
          <a:bodyPr/>
          <a:lstStyle>
            <a:extLst/>
          </a:lstStyle>
          <a:p>
            <a:r>
              <a:rPr lang="en-US" dirty="0" smtClean="0"/>
              <a:t>Visitbasis</a:t>
            </a:r>
            <a:endParaRPr lang="en-US" dirty="0"/>
          </a:p>
        </p:txBody>
      </p:sp>
      <p:sp>
        <p:nvSpPr>
          <p:cNvPr id="3" name="Rectangle 3"/>
          <p:cNvSpPr>
            <a:spLocks noGrp="1"/>
          </p:cNvSpPr>
          <p:nvPr>
            <p:ph type="subTitle" idx="1"/>
          </p:nvPr>
        </p:nvSpPr>
        <p:spPr>
          <a:xfrm>
            <a:off x="304800" y="4724400"/>
            <a:ext cx="8610600" cy="1542288"/>
          </a:xfrm>
        </p:spPr>
        <p:txBody>
          <a:bodyPr>
            <a:normAutofit/>
          </a:bodyPr>
          <a:lstStyle>
            <a:extLst/>
          </a:lstStyle>
          <a:p>
            <a:pPr algn="ctr"/>
            <a:r>
              <a:rPr lang="ru-RU" sz="2800" dirty="0" smtClean="0">
                <a:solidFill>
                  <a:srgbClr val="000000"/>
                </a:solidFill>
                <a:cs typeface="Bangla Sangam MN"/>
              </a:rPr>
              <a:t>Автоматизация работы тайных покупателей с приложением </a:t>
            </a:r>
            <a:r>
              <a:rPr lang="en-US" sz="2800" dirty="0" err="1" smtClean="0">
                <a:solidFill>
                  <a:srgbClr val="000000"/>
                </a:solidFill>
                <a:cs typeface="Bangla Sangam MN"/>
              </a:rPr>
              <a:t>VisitBasis</a:t>
            </a:r>
            <a:r>
              <a:rPr lang="en-US" sz="2800" dirty="0" smtClean="0">
                <a:solidFill>
                  <a:srgbClr val="000000"/>
                </a:solidFill>
                <a:cs typeface="Bangla Sangam MN"/>
              </a:rPr>
              <a:t> </a:t>
            </a:r>
            <a:r>
              <a:rPr lang="ru-RU" sz="2800" dirty="0" smtClean="0">
                <a:solidFill>
                  <a:srgbClr val="000000"/>
                </a:solidFill>
                <a:cs typeface="Bangla Sangam MN"/>
              </a:rPr>
              <a:t>для </a:t>
            </a:r>
            <a:r>
              <a:rPr lang="ru-RU" sz="2800" dirty="0" err="1" smtClean="0">
                <a:solidFill>
                  <a:srgbClr val="000000"/>
                </a:solidFill>
                <a:cs typeface="Bangla Sangam MN"/>
              </a:rPr>
              <a:t>Android</a:t>
            </a:r>
            <a:r>
              <a:rPr lang="ru-RU" sz="2800" dirty="0" smtClean="0">
                <a:solidFill>
                  <a:srgbClr val="000000"/>
                </a:solidFill>
                <a:cs typeface="Bangla Sangam MN"/>
              </a:rPr>
              <a:t> </a:t>
            </a:r>
            <a:r>
              <a:rPr lang="ru-RU" sz="2800" dirty="0">
                <a:solidFill>
                  <a:srgbClr val="000000"/>
                </a:solidFill>
                <a:cs typeface="Bangla Sangam MN"/>
              </a:rPr>
              <a:t>и </a:t>
            </a:r>
            <a:r>
              <a:rPr lang="ru-RU" sz="2800" dirty="0" err="1" smtClean="0">
                <a:solidFill>
                  <a:srgbClr val="000000"/>
                </a:solidFill>
                <a:cs typeface="Bangla Sangam MN"/>
              </a:rPr>
              <a:t>iOS</a:t>
            </a:r>
            <a:r>
              <a:rPr lang="ru-RU" sz="2800" dirty="0" smtClean="0">
                <a:solidFill>
                  <a:srgbClr val="000000"/>
                </a:solidFill>
                <a:cs typeface="Bangla Sangam MN"/>
              </a:rPr>
              <a:t>.</a:t>
            </a:r>
            <a:endParaRPr lang="en-US" sz="2800" dirty="0">
              <a:solidFill>
                <a:srgbClr val="000000"/>
              </a:solidFill>
            </a:endParaRPr>
          </a:p>
        </p:txBody>
      </p:sp>
      <p:pic>
        <p:nvPicPr>
          <p:cNvPr id="4" name="Picture 3" descr="FB_cove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3276600"/>
          </a:xfrm>
          <a:prstGeom prst="rect">
            <a:avLst/>
          </a:prstGeom>
        </p:spPr>
      </p:pic>
      <p:sp>
        <p:nvSpPr>
          <p:cNvPr id="5" name="Rectangle 4"/>
          <p:cNvSpPr/>
          <p:nvPr/>
        </p:nvSpPr>
        <p:spPr>
          <a:xfrm>
            <a:off x="0" y="3276600"/>
            <a:ext cx="9144000" cy="3581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20000"/>
              </a:spcBef>
            </a:pPr>
            <a:r>
              <a:rPr lang="en-US" sz="2800" b="1" kern="0" dirty="0" smtClean="0">
                <a:solidFill>
                  <a:srgbClr val="000000"/>
                </a:solidFill>
              </a:rPr>
              <a:t>Android &amp;</a:t>
            </a:r>
            <a:r>
              <a:rPr lang="ru-RU" sz="2800" b="1" kern="0" dirty="0" smtClean="0">
                <a:solidFill>
                  <a:srgbClr val="000000"/>
                </a:solidFill>
              </a:rPr>
              <a:t> </a:t>
            </a:r>
            <a:r>
              <a:rPr lang="en-US" sz="2800" b="1" kern="0" dirty="0" err="1" smtClean="0">
                <a:solidFill>
                  <a:srgbClr val="000000"/>
                </a:solidFill>
              </a:rPr>
              <a:t>iOS</a:t>
            </a:r>
            <a:r>
              <a:rPr lang="en-US" sz="2800" b="1" kern="0" dirty="0">
                <a:solidFill>
                  <a:srgbClr val="000000"/>
                </a:solidFill>
              </a:rPr>
              <a:t> </a:t>
            </a:r>
            <a:r>
              <a:rPr lang="en-US" sz="2800" b="1" kern="0" dirty="0" smtClean="0">
                <a:solidFill>
                  <a:srgbClr val="000000"/>
                </a:solidFill>
              </a:rPr>
              <a:t>Mobile App for Field Data Collection.</a:t>
            </a:r>
          </a:p>
          <a:p>
            <a:pPr>
              <a:spcBef>
                <a:spcPct val="20000"/>
              </a:spcBef>
            </a:pPr>
            <a:endParaRPr lang="ru-RU" sz="2800" b="1" kern="0" dirty="0">
              <a:solidFill>
                <a:srgbClr val="000000"/>
              </a:solidFill>
            </a:endParaRPr>
          </a:p>
          <a:p>
            <a:pPr lvl="0">
              <a:spcBef>
                <a:spcPct val="20000"/>
              </a:spcBef>
            </a:pPr>
            <a:r>
              <a:rPr lang="en-US" sz="2400" b="1" kern="0" dirty="0">
                <a:solidFill>
                  <a:srgbClr val="000000"/>
                </a:solidFill>
              </a:rPr>
              <a:t>VisitBasis Retail Execution is a cloud-based enterprise data collection </a:t>
            </a:r>
            <a:r>
              <a:rPr lang="en-US" sz="2400" b="1" kern="0" dirty="0" err="1">
                <a:solidFill>
                  <a:srgbClr val="000000"/>
                </a:solidFill>
              </a:rPr>
              <a:t>SaaS</a:t>
            </a:r>
            <a:r>
              <a:rPr lang="en-US" sz="2400" b="1" kern="0" dirty="0">
                <a:solidFill>
                  <a:srgbClr val="000000"/>
                </a:solidFill>
              </a:rPr>
              <a:t> software for managing, scheduling, and monitoring field team activities in real-time. Ideal for merchandising, service audits, secret shopping, field sales and promotions.</a:t>
            </a:r>
            <a:endParaRPr lang="en-US" sz="2400" b="1" kern="0" dirty="0">
              <a:solidFill>
                <a:srgbClr val="8C7B70">
                  <a:shade val="50000"/>
                </a:srgbClr>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visitbasis</a:t>
            </a:r>
            <a:endParaRPr lang="en-US" dirty="0"/>
          </a:p>
        </p:txBody>
      </p:sp>
      <p:sp>
        <p:nvSpPr>
          <p:cNvPr id="4" name="Content Placeholder 3"/>
          <p:cNvSpPr>
            <a:spLocks noGrp="1"/>
          </p:cNvSpPr>
          <p:nvPr>
            <p:ph sz="quarter" idx="15"/>
          </p:nvPr>
        </p:nvSpPr>
        <p:spPr>
          <a:xfrm>
            <a:off x="304800" y="381000"/>
            <a:ext cx="3657600" cy="5638800"/>
          </a:xfrm>
        </p:spPr>
        <p:txBody>
          <a:bodyPr>
            <a:normAutofit/>
          </a:bodyPr>
          <a:lstStyle/>
          <a:p>
            <a:r>
              <a:rPr lang="en-US" sz="1800" i="1" dirty="0" smtClean="0"/>
              <a:t>If you want to boost your sales, maximize sales productivity and business intelligence at the same time, just use the right tools for sales effectiveness</a:t>
            </a:r>
            <a:r>
              <a:rPr lang="ru-RU" sz="1800" i="1" dirty="0" smtClean="0"/>
              <a:t>! </a:t>
            </a:r>
            <a:r>
              <a:rPr lang="en-US" sz="1800" i="1" dirty="0" smtClean="0"/>
              <a:t>The </a:t>
            </a:r>
            <a:r>
              <a:rPr lang="en-US" sz="1800" i="1" dirty="0" err="1" smtClean="0"/>
              <a:t>VisitBasis</a:t>
            </a:r>
            <a:r>
              <a:rPr lang="en-US" sz="1800" i="1" dirty="0" smtClean="0"/>
              <a:t> Mobile </a:t>
            </a:r>
            <a:r>
              <a:rPr lang="en-US" sz="1800" i="1" dirty="0"/>
              <a:t>App for Field Data </a:t>
            </a:r>
            <a:r>
              <a:rPr lang="en-US" sz="1800" i="1" dirty="0" smtClean="0"/>
              <a:t>Collection helps sales managers and field teams by offering a set of tools to enhance sales productivity.</a:t>
            </a:r>
            <a:endParaRPr lang="ru-RU" sz="1800" dirty="0"/>
          </a:p>
          <a:p>
            <a:endParaRPr lang="en-US" sz="1800" b="1" dirty="0"/>
          </a:p>
        </p:txBody>
      </p:sp>
      <p:sp>
        <p:nvSpPr>
          <p:cNvPr id="6" name="Content Placeholder 5"/>
          <p:cNvSpPr>
            <a:spLocks noGrp="1"/>
          </p:cNvSpPr>
          <p:nvPr>
            <p:ph sz="quarter" idx="17"/>
          </p:nvPr>
        </p:nvSpPr>
        <p:spPr>
          <a:xfrm>
            <a:off x="4191000" y="381000"/>
            <a:ext cx="4191000" cy="6019800"/>
          </a:xfrm>
        </p:spPr>
        <p:txBody>
          <a:bodyPr>
            <a:noAutofit/>
          </a:bodyPr>
          <a:lstStyle/>
          <a:p>
            <a:r>
              <a:rPr lang="en-US" sz="1600" dirty="0"/>
              <a:t>Field reps visit multiple stores every day to help consumer packaged goods companies to ensure the product is properly priced and merchandised. Field sales automation allows companies to tighten collaboration between field reps and points of sales and to achieve the best results at the store shelf. </a:t>
            </a:r>
            <a:endParaRPr lang="en-US" sz="1600" dirty="0" smtClean="0"/>
          </a:p>
          <a:p>
            <a:r>
              <a:rPr lang="en-US" sz="1600" dirty="0" err="1" smtClean="0"/>
              <a:t>VisitBasis</a:t>
            </a:r>
            <a:r>
              <a:rPr lang="en-US" sz="1600" dirty="0" smtClean="0"/>
              <a:t> </a:t>
            </a:r>
            <a:r>
              <a:rPr lang="en-US" sz="1600" dirty="0"/>
              <a:t>offers </a:t>
            </a:r>
            <a:r>
              <a:rPr lang="en-US" sz="1600" b="1" dirty="0" smtClean="0">
                <a:hlinkClick r:id="rId2"/>
              </a:rPr>
              <a:t>Mobile App for Field Data Collection</a:t>
            </a:r>
            <a:r>
              <a:rPr lang="en-US" sz="1600" b="1" dirty="0" smtClean="0"/>
              <a:t> </a:t>
            </a:r>
            <a:r>
              <a:rPr lang="en-US" sz="1600" dirty="0" smtClean="0"/>
              <a:t>for </a:t>
            </a:r>
            <a:r>
              <a:rPr lang="en-US" sz="1600" dirty="0"/>
              <a:t>managing, scheduling, and monitoring field reps' activities in real-time. </a:t>
            </a:r>
            <a:r>
              <a:rPr lang="en-US" sz="1600" dirty="0" smtClean="0"/>
              <a:t>The </a:t>
            </a:r>
            <a:r>
              <a:rPr lang="en-US" sz="1600" dirty="0" err="1" smtClean="0"/>
              <a:t>VisitBasis</a:t>
            </a:r>
            <a:r>
              <a:rPr lang="en-US" sz="1600" dirty="0" smtClean="0"/>
              <a:t> </a:t>
            </a:r>
            <a:r>
              <a:rPr lang="en-US" sz="1600" dirty="0"/>
              <a:t>Mobile App for Field Data </a:t>
            </a:r>
            <a:r>
              <a:rPr lang="en-US" sz="1600" dirty="0" smtClean="0"/>
              <a:t>Collection gives </a:t>
            </a:r>
            <a:r>
              <a:rPr lang="en-US" sz="1600" dirty="0"/>
              <a:t>field reps easy access to all merchandising and sales data and tools required to perform in-store activities and allows them to collect critical information for store performance analysis. The office supervisors can track all the field activities in real time using </a:t>
            </a:r>
            <a:r>
              <a:rPr lang="en-US" sz="1600" dirty="0" err="1"/>
              <a:t>VisitBasis</a:t>
            </a:r>
            <a:r>
              <a:rPr lang="en-US" sz="1600" dirty="0"/>
              <a:t> web-based dashboards and reports. </a:t>
            </a:r>
            <a:endParaRPr lang="en-US" sz="1600" dirty="0" smtClean="0"/>
          </a:p>
          <a:p>
            <a:r>
              <a:rPr lang="en-US" sz="1600" b="1" dirty="0">
                <a:hlinkClick r:id="rId2"/>
              </a:rPr>
              <a:t>Mobile App for Field Data </a:t>
            </a:r>
            <a:r>
              <a:rPr lang="en-US" sz="1600" b="1" dirty="0" smtClean="0">
                <a:hlinkClick r:id="rId2"/>
              </a:rPr>
              <a:t>Collection</a:t>
            </a:r>
            <a:r>
              <a:rPr lang="en-US" sz="1600" b="1" dirty="0" smtClean="0"/>
              <a:t> </a:t>
            </a:r>
            <a:r>
              <a:rPr lang="en-US" sz="1600" dirty="0" smtClean="0"/>
              <a:t>works </a:t>
            </a:r>
            <a:r>
              <a:rPr lang="en-US" sz="1600" dirty="0"/>
              <a:t>both on Android and </a:t>
            </a:r>
            <a:r>
              <a:rPr lang="en-US" sz="1600" dirty="0" err="1"/>
              <a:t>iOS</a:t>
            </a:r>
            <a:r>
              <a:rPr lang="en-US" sz="1600" dirty="0"/>
              <a:t> smartphones and </a:t>
            </a:r>
            <a:r>
              <a:rPr lang="en-US" sz="1600" dirty="0" smtClean="0"/>
              <a:t>tablets and is the ultimate tool for </a:t>
            </a:r>
            <a:r>
              <a:rPr lang="en-US" sz="1600" dirty="0"/>
              <a:t>field representatives, merchandising, retail audits, mystery shopping, promotions. </a:t>
            </a:r>
            <a:endParaRPr lang="ru-RU" sz="1600" dirty="0"/>
          </a:p>
          <a:p>
            <a:endParaRPr lang="en-US" sz="1600" dirty="0" smtClean="0"/>
          </a:p>
        </p:txBody>
      </p:sp>
      <p:sp>
        <p:nvSpPr>
          <p:cNvPr id="3" name="Slide Number Placeholder 2"/>
          <p:cNvSpPr>
            <a:spLocks noGrp="1"/>
          </p:cNvSpPr>
          <p:nvPr>
            <p:ph type="sldNum" sz="quarter" idx="19"/>
          </p:nvPr>
        </p:nvSpPr>
        <p:spPr/>
        <p:txBody>
          <a:bodyPr/>
          <a:lstStyle/>
          <a:p>
            <a:pPr algn="r"/>
            <a:fld id="{256D3EEF-DE4E-429D-8EC4-DDC531AFF587}" type="slidenum">
              <a:rPr lang="en-US" sz="1000" smtClean="0"/>
              <a:pPr algn="r"/>
              <a:t>2</a:t>
            </a:fld>
            <a:endParaRPr lang="en-US" dirty="0"/>
          </a:p>
        </p:txBody>
      </p:sp>
      <p:pic>
        <p:nvPicPr>
          <p:cNvPr id="5" name="Picture 4" descr="Dollarphotoclub_5390566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442" y="2998146"/>
            <a:ext cx="2914358" cy="3250254"/>
          </a:xfrm>
          <a:prstGeom prst="rect">
            <a:avLst/>
          </a:prstGeom>
        </p:spPr>
      </p:pic>
    </p:spTree>
    <p:extLst>
      <p:ext uri="{BB962C8B-B14F-4D97-AF65-F5344CB8AC3E}">
        <p14:creationId xmlns:p14="http://schemas.microsoft.com/office/powerpoint/2010/main" val="23529711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visitbasis</a:t>
            </a:r>
            <a:endParaRPr lang="en-US" dirty="0"/>
          </a:p>
        </p:txBody>
      </p:sp>
      <p:sp>
        <p:nvSpPr>
          <p:cNvPr id="4" name="Content Placeholder 3"/>
          <p:cNvSpPr>
            <a:spLocks noGrp="1"/>
          </p:cNvSpPr>
          <p:nvPr>
            <p:ph sz="quarter" idx="15"/>
          </p:nvPr>
        </p:nvSpPr>
        <p:spPr>
          <a:xfrm>
            <a:off x="304800" y="381000"/>
            <a:ext cx="3505200" cy="5867400"/>
          </a:xfrm>
        </p:spPr>
        <p:txBody>
          <a:bodyPr>
            <a:normAutofit/>
          </a:bodyPr>
          <a:lstStyle/>
          <a:p>
            <a:r>
              <a:rPr lang="en-US" sz="1800" i="1" dirty="0" smtClean="0"/>
              <a:t>The </a:t>
            </a:r>
            <a:r>
              <a:rPr lang="en-US" sz="1800" i="1" dirty="0" err="1" smtClean="0"/>
              <a:t>VisitBasis</a:t>
            </a:r>
            <a:r>
              <a:rPr lang="en-US" sz="1800" i="1" dirty="0" smtClean="0"/>
              <a:t> Mobile </a:t>
            </a:r>
            <a:r>
              <a:rPr lang="en-US" sz="1800" i="1" dirty="0"/>
              <a:t>App </a:t>
            </a:r>
            <a:r>
              <a:rPr lang="en-US" sz="1800" i="1" dirty="0" smtClean="0"/>
              <a:t>is </a:t>
            </a:r>
            <a:r>
              <a:rPr lang="en-US" sz="1800" i="1" dirty="0"/>
              <a:t>a cloud-based enterprise data collection </a:t>
            </a:r>
            <a:r>
              <a:rPr lang="en-US" sz="1800" i="1" dirty="0" err="1"/>
              <a:t>SaaS</a:t>
            </a:r>
            <a:r>
              <a:rPr lang="en-US" sz="1800" i="1" dirty="0"/>
              <a:t> </a:t>
            </a:r>
            <a:r>
              <a:rPr lang="en-US" sz="1800" i="1" dirty="0" smtClean="0"/>
              <a:t>software designed to automate sales process, improve your sales effectiveness, manage sales teams</a:t>
            </a:r>
            <a:endParaRPr lang="ru-RU" sz="1800" i="1" dirty="0"/>
          </a:p>
        </p:txBody>
      </p:sp>
      <p:sp>
        <p:nvSpPr>
          <p:cNvPr id="6" name="Content Placeholder 5"/>
          <p:cNvSpPr>
            <a:spLocks noGrp="1"/>
          </p:cNvSpPr>
          <p:nvPr>
            <p:ph sz="quarter" idx="17"/>
          </p:nvPr>
        </p:nvSpPr>
        <p:spPr>
          <a:xfrm>
            <a:off x="3810000" y="381000"/>
            <a:ext cx="4724400" cy="6248400"/>
          </a:xfrm>
        </p:spPr>
        <p:txBody>
          <a:bodyPr>
            <a:noAutofit/>
          </a:bodyPr>
          <a:lstStyle/>
          <a:p>
            <a:r>
              <a:rPr lang="en-US" sz="1600" b="1" dirty="0">
                <a:hlinkClick r:id="rId2"/>
              </a:rPr>
              <a:t>Mobile App for Field Data </a:t>
            </a:r>
            <a:r>
              <a:rPr lang="en-US" sz="1600" b="1" dirty="0" smtClean="0">
                <a:hlinkClick r:id="rId2"/>
              </a:rPr>
              <a:t>Collection </a:t>
            </a:r>
            <a:r>
              <a:rPr lang="en-US" sz="1600" dirty="0" smtClean="0"/>
              <a:t>allows </a:t>
            </a:r>
            <a:r>
              <a:rPr lang="en-US" sz="1600" dirty="0"/>
              <a:t>you to optimize field rep scheduling, planning and tracking. Manage territories among your field reps, schedule and plan visits, optimize field rep routes so they spend more time on the actual visits than travelling. GPS technology helps tracking all field activities live on the map. The office managers can easily access field reps timesheets</a:t>
            </a:r>
            <a:r>
              <a:rPr lang="en-US" sz="1600" dirty="0" smtClean="0"/>
              <a:t>.</a:t>
            </a:r>
          </a:p>
          <a:p>
            <a:endParaRPr lang="ru-RU" sz="1600" dirty="0"/>
          </a:p>
          <a:p>
            <a:r>
              <a:rPr lang="en-US" sz="1600" dirty="0"/>
              <a:t>With </a:t>
            </a:r>
            <a:r>
              <a:rPr lang="en-US" sz="1600" dirty="0" err="1"/>
              <a:t>VisitBasis</a:t>
            </a:r>
            <a:r>
              <a:rPr lang="en-US" sz="1600" dirty="0"/>
              <a:t> Orders and Returns your field sales reps are able to easily reorder items that are out-of-stock and automatically place these orders as soon as a connection is established. The app automatically tracks every activity the rep </a:t>
            </a:r>
            <a:r>
              <a:rPr lang="en-US" sz="1600" dirty="0" smtClean="0"/>
              <a:t>performs.</a:t>
            </a:r>
            <a:r>
              <a:rPr lang="en-US" sz="1600" dirty="0"/>
              <a:t> </a:t>
            </a:r>
            <a:r>
              <a:rPr lang="en-US" sz="1600" dirty="0" smtClean="0"/>
              <a:t>Run </a:t>
            </a:r>
            <a:r>
              <a:rPr lang="en-US" sz="1600" dirty="0"/>
              <a:t>your planogram checks, promotion and price check, competition surveys, product display photo reports, shelf spacing and product face counting tasks to ensure compliance with your retail execution plans. </a:t>
            </a:r>
            <a:endParaRPr lang="en-US" sz="1600" dirty="0" smtClean="0"/>
          </a:p>
          <a:p>
            <a:endParaRPr lang="ru-RU" sz="1600" dirty="0"/>
          </a:p>
          <a:p>
            <a:r>
              <a:rPr lang="en-US" sz="1600" dirty="0" smtClean="0"/>
              <a:t>You can start sales automation completely free after you create an account at</a:t>
            </a:r>
            <a:r>
              <a:rPr lang="ru-RU" sz="1600" dirty="0" smtClean="0"/>
              <a:t> </a:t>
            </a:r>
            <a:r>
              <a:rPr lang="en-US" sz="1600" u="sng" dirty="0">
                <a:hlinkClick r:id="rId3"/>
              </a:rPr>
              <a:t>www.visitbasis.com</a:t>
            </a:r>
            <a:r>
              <a:rPr lang="ru-RU" sz="1600" dirty="0"/>
              <a:t>. </a:t>
            </a:r>
            <a:r>
              <a:rPr lang="en-US" sz="1600" dirty="0" smtClean="0"/>
              <a:t>Free download from </a:t>
            </a:r>
            <a:r>
              <a:rPr lang="en-US" sz="1600" u="sng" dirty="0" smtClean="0">
                <a:hlinkClick r:id="rId4"/>
              </a:rPr>
              <a:t>Google </a:t>
            </a:r>
            <a:r>
              <a:rPr lang="en-US" sz="1600" u="sng" dirty="0">
                <a:hlinkClick r:id="rId4"/>
              </a:rPr>
              <a:t>Play</a:t>
            </a:r>
            <a:r>
              <a:rPr lang="en-US" sz="1600" dirty="0"/>
              <a:t> </a:t>
            </a:r>
            <a:r>
              <a:rPr lang="en-US" sz="1600" dirty="0" smtClean="0"/>
              <a:t>and </a:t>
            </a:r>
            <a:r>
              <a:rPr lang="en-US" sz="1600" u="sng" dirty="0" smtClean="0">
                <a:hlinkClick r:id="rId5"/>
              </a:rPr>
              <a:t>App </a:t>
            </a:r>
            <a:r>
              <a:rPr lang="en-US" sz="1600" u="sng" dirty="0">
                <a:hlinkClick r:id="rId5"/>
              </a:rPr>
              <a:t>Store</a:t>
            </a:r>
            <a:r>
              <a:rPr lang="en-US" sz="1600" dirty="0"/>
              <a:t> </a:t>
            </a:r>
            <a:r>
              <a:rPr lang="en-US" sz="1600" dirty="0" smtClean="0"/>
              <a:t>for any number of field representatives.</a:t>
            </a:r>
            <a:endParaRPr lang="ru-RU" sz="1600" dirty="0"/>
          </a:p>
        </p:txBody>
      </p:sp>
      <p:sp>
        <p:nvSpPr>
          <p:cNvPr id="5" name="Slide Number Placeholder 4"/>
          <p:cNvSpPr>
            <a:spLocks noGrp="1"/>
          </p:cNvSpPr>
          <p:nvPr>
            <p:ph type="sldNum" sz="quarter" idx="19"/>
          </p:nvPr>
        </p:nvSpPr>
        <p:spPr/>
        <p:txBody>
          <a:bodyPr/>
          <a:lstStyle/>
          <a:p>
            <a:pPr algn="r"/>
            <a:fld id="{256D3EEF-DE4E-429D-8EC4-DDC531AFF587}" type="slidenum">
              <a:rPr lang="en-US" sz="1000" smtClean="0"/>
              <a:pPr algn="r"/>
              <a:t>3</a:t>
            </a:fld>
            <a:endParaRPr lang="en-US"/>
          </a:p>
        </p:txBody>
      </p:sp>
      <p:pic>
        <p:nvPicPr>
          <p:cNvPr id="3" name="Picture 2" descr="Dollarphotoclub_35515546.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2192480"/>
            <a:ext cx="2743200" cy="3865419"/>
          </a:xfrm>
          <a:prstGeom prst="rect">
            <a:avLst/>
          </a:prstGeom>
        </p:spPr>
      </p:pic>
    </p:spTree>
    <p:extLst>
      <p:ext uri="{BB962C8B-B14F-4D97-AF65-F5344CB8AC3E}">
        <p14:creationId xmlns:p14="http://schemas.microsoft.com/office/powerpoint/2010/main" val="32516700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visitbasis</a:t>
            </a:r>
            <a:endParaRPr lang="en-US" dirty="0"/>
          </a:p>
        </p:txBody>
      </p:sp>
      <p:sp>
        <p:nvSpPr>
          <p:cNvPr id="3" name="Slide Number Placeholder 2"/>
          <p:cNvSpPr>
            <a:spLocks noGrp="1"/>
          </p:cNvSpPr>
          <p:nvPr>
            <p:ph type="sldNum" sz="quarter" idx="19"/>
          </p:nvPr>
        </p:nvSpPr>
        <p:spPr/>
        <p:txBody>
          <a:bodyPr/>
          <a:lstStyle/>
          <a:p>
            <a:pPr algn="r"/>
            <a:fld id="{256D3EEF-DE4E-429D-8EC4-DDC531AFF587}" type="slidenum">
              <a:rPr lang="en-US" sz="1000" smtClean="0"/>
              <a:pPr algn="r"/>
              <a:t>4</a:t>
            </a:fld>
            <a:endParaRPr lang="en-US"/>
          </a:p>
        </p:txBody>
      </p:sp>
      <p:sp>
        <p:nvSpPr>
          <p:cNvPr id="9" name="Rectangle 3"/>
          <p:cNvSpPr>
            <a:spLocks noGrp="1"/>
          </p:cNvSpPr>
          <p:nvPr>
            <p:ph type="body" sz="quarter" idx="13"/>
          </p:nvPr>
        </p:nvSpPr>
        <p:spPr>
          <a:xfrm>
            <a:off x="228600" y="228600"/>
            <a:ext cx="8229600" cy="1295400"/>
          </a:xfrm>
        </p:spPr>
        <p:txBody>
          <a:bodyPr anchor="ctr">
            <a:normAutofit/>
          </a:bodyPr>
          <a:lstStyle>
            <a:extLst/>
          </a:lstStyle>
          <a:p>
            <a:pPr algn="ctr"/>
            <a:r>
              <a:rPr lang="en-US" sz="2400" dirty="0" smtClean="0"/>
              <a:t>Maximize </a:t>
            </a:r>
            <a:r>
              <a:rPr lang="en-US" sz="2400" dirty="0"/>
              <a:t>the </a:t>
            </a:r>
            <a:r>
              <a:rPr lang="en-US" sz="2400" dirty="0" smtClean="0"/>
              <a:t>Efficiency </a:t>
            </a:r>
            <a:r>
              <a:rPr lang="en-US" sz="2400" dirty="0"/>
              <a:t>and </a:t>
            </a:r>
            <a:r>
              <a:rPr lang="en-US" sz="2400" dirty="0" smtClean="0"/>
              <a:t>Effectiveness </a:t>
            </a:r>
            <a:r>
              <a:rPr lang="en-US" sz="2400" dirty="0"/>
              <a:t>of </a:t>
            </a:r>
            <a:r>
              <a:rPr lang="en-US" sz="2400" dirty="0" smtClean="0"/>
              <a:t>Your Field Team Automation Process</a:t>
            </a:r>
            <a:r>
              <a:rPr lang="ru-RU" sz="2400" dirty="0" smtClean="0"/>
              <a:t> </a:t>
            </a:r>
            <a:endParaRPr lang="ru-RU" sz="2400" dirty="0"/>
          </a:p>
        </p:txBody>
      </p:sp>
      <p:sp>
        <p:nvSpPr>
          <p:cNvPr id="10" name="TextBox 9"/>
          <p:cNvSpPr txBox="1"/>
          <p:nvPr/>
        </p:nvSpPr>
        <p:spPr>
          <a:xfrm>
            <a:off x="228600" y="1676400"/>
            <a:ext cx="8229600" cy="338554"/>
          </a:xfrm>
          <a:prstGeom prst="rect">
            <a:avLst/>
          </a:prstGeom>
          <a:solidFill>
            <a:srgbClr val="FFB933"/>
          </a:solidFill>
        </p:spPr>
        <p:txBody>
          <a:bodyPr wrap="square" rtlCol="0">
            <a:spAutoFit/>
          </a:bodyPr>
          <a:lstStyle/>
          <a:p>
            <a:pPr algn="ctr"/>
            <a:r>
              <a:rPr lang="en-US" sz="1600" b="1" dirty="0" smtClean="0"/>
              <a:t>WITH VISITBASIS MOBILE APP FOR FIELD DATA COLLECTION, YOU CAN GET: </a:t>
            </a:r>
            <a:endParaRPr lang="en-US" sz="1600" b="1" dirty="0"/>
          </a:p>
        </p:txBody>
      </p:sp>
      <p:sp>
        <p:nvSpPr>
          <p:cNvPr id="11" name="Content Placeholder 3"/>
          <p:cNvSpPr>
            <a:spLocks noGrp="1"/>
          </p:cNvSpPr>
          <p:nvPr>
            <p:ph sz="quarter" idx="15"/>
          </p:nvPr>
        </p:nvSpPr>
        <p:spPr>
          <a:xfrm>
            <a:off x="457200" y="2286000"/>
            <a:ext cx="7772400" cy="4267200"/>
          </a:xfrm>
        </p:spPr>
        <p:txBody>
          <a:bodyPr>
            <a:normAutofit fontScale="62500" lnSpcReduction="20000"/>
          </a:bodyPr>
          <a:lstStyle/>
          <a:p>
            <a:r>
              <a:rPr lang="en-US" sz="2400" b="1" dirty="0"/>
              <a:t>Real-time Dashboard and </a:t>
            </a:r>
            <a:r>
              <a:rPr lang="en-US" sz="2400" b="1" dirty="0" smtClean="0"/>
              <a:t>Reporting</a:t>
            </a:r>
            <a:endParaRPr lang="ru-RU" sz="2400" dirty="0"/>
          </a:p>
          <a:p>
            <a:pPr marL="342900" indent="-342900">
              <a:buFont typeface="Arial"/>
              <a:buChar char="•"/>
            </a:pPr>
            <a:r>
              <a:rPr lang="en-US" sz="2400" dirty="0" err="1"/>
              <a:t>VisitBasis</a:t>
            </a:r>
            <a:r>
              <a:rPr lang="en-US" sz="2400" dirty="0"/>
              <a:t> generates several types of real-time reports with info on user, customer, visit, task, order, timing and location </a:t>
            </a:r>
            <a:r>
              <a:rPr lang="en-US" sz="2400" dirty="0" smtClean="0"/>
              <a:t>information</a:t>
            </a:r>
            <a:endParaRPr lang="ru-RU" sz="2400" dirty="0"/>
          </a:p>
          <a:p>
            <a:r>
              <a:rPr lang="en-US" sz="2400" b="1" dirty="0"/>
              <a:t>Live GPS Tracking and </a:t>
            </a:r>
            <a:r>
              <a:rPr lang="en-US" sz="2400" b="1" dirty="0" smtClean="0"/>
              <a:t>Mapping</a:t>
            </a:r>
            <a:endParaRPr lang="ru-RU" sz="2400" dirty="0"/>
          </a:p>
          <a:p>
            <a:pPr marL="342900" indent="-342900">
              <a:buFont typeface="Arial"/>
              <a:buChar char="•"/>
            </a:pPr>
            <a:r>
              <a:rPr lang="en-US" sz="2400" dirty="0"/>
              <a:t>All user activity is GPS and time stamped. Collect customer's signature, timestamp and </a:t>
            </a:r>
            <a:r>
              <a:rPr lang="en-US" sz="2400" dirty="0" err="1"/>
              <a:t>geolocation</a:t>
            </a:r>
            <a:r>
              <a:rPr lang="en-US" sz="2400" dirty="0"/>
              <a:t> to get immediate audit confirmation and/or to comply with </a:t>
            </a:r>
            <a:r>
              <a:rPr lang="en-US" sz="2400" dirty="0" smtClean="0"/>
              <a:t>regulations</a:t>
            </a:r>
            <a:endParaRPr lang="ru-RU" sz="2400" dirty="0"/>
          </a:p>
          <a:p>
            <a:r>
              <a:rPr lang="en-US" sz="2400" b="1" dirty="0"/>
              <a:t>CRM and Territory </a:t>
            </a:r>
            <a:r>
              <a:rPr lang="en-US" sz="2400" b="1" dirty="0" smtClean="0"/>
              <a:t>Management</a:t>
            </a:r>
          </a:p>
          <a:p>
            <a:pPr marL="342900" indent="-342900">
              <a:buFont typeface="Arial"/>
              <a:buChar char="•"/>
            </a:pPr>
            <a:r>
              <a:rPr lang="en-US" sz="2400" dirty="0" smtClean="0"/>
              <a:t>Robust </a:t>
            </a:r>
            <a:r>
              <a:rPr lang="en-US" sz="2400" dirty="0"/>
              <a:t>system and user-friendly Rich Internet Application office interface with multi-team support - build as many outside sales teams as </a:t>
            </a:r>
            <a:r>
              <a:rPr lang="en-US" sz="2400" dirty="0" smtClean="0"/>
              <a:t>needed</a:t>
            </a:r>
            <a:endParaRPr lang="ru-RU" sz="2400" dirty="0"/>
          </a:p>
          <a:p>
            <a:r>
              <a:rPr lang="en-US" sz="2400" b="1" dirty="0"/>
              <a:t>Advanced Map </a:t>
            </a:r>
            <a:r>
              <a:rPr lang="en-US" sz="2400" b="1" dirty="0" smtClean="0"/>
              <a:t>Tools</a:t>
            </a:r>
            <a:endParaRPr lang="ru-RU" sz="2400" dirty="0"/>
          </a:p>
          <a:p>
            <a:pPr marL="342900" indent="-342900">
              <a:buFont typeface="Arial"/>
              <a:buChar char="•"/>
            </a:pPr>
            <a:r>
              <a:rPr lang="en-US" sz="2400" dirty="0"/>
              <a:t>With tools like "Route Optimization" it is easy to make time for an extra appointment a </a:t>
            </a:r>
            <a:r>
              <a:rPr lang="en-US" sz="2400" dirty="0" smtClean="0"/>
              <a:t>day</a:t>
            </a:r>
            <a:endParaRPr lang="ru-RU" sz="2400" dirty="0"/>
          </a:p>
          <a:p>
            <a:r>
              <a:rPr lang="en-US" sz="2400" b="1" dirty="0" smtClean="0"/>
              <a:t>Integration</a:t>
            </a:r>
            <a:endParaRPr lang="ru-RU" sz="2400" dirty="0"/>
          </a:p>
          <a:p>
            <a:pPr marL="342900" indent="-342900">
              <a:buFont typeface="Arial"/>
              <a:buChar char="•"/>
            </a:pPr>
            <a:r>
              <a:rPr lang="en-US" sz="2400" dirty="0"/>
              <a:t>Export and import all your business information from/to </a:t>
            </a:r>
            <a:r>
              <a:rPr lang="en-US" sz="2400" dirty="0" err="1"/>
              <a:t>VisitBasis</a:t>
            </a:r>
            <a:r>
              <a:rPr lang="en-US" sz="2400" dirty="0"/>
              <a:t> </a:t>
            </a:r>
            <a:r>
              <a:rPr lang="en-US" sz="2400" dirty="0" smtClean="0"/>
              <a:t>(</a:t>
            </a:r>
            <a:r>
              <a:rPr lang="en-US" sz="2400" dirty="0" err="1" smtClean="0"/>
              <a:t>google</a:t>
            </a:r>
            <a:r>
              <a:rPr lang="en-US" sz="2400" dirty="0" smtClean="0"/>
              <a:t> docs integration, custom reports)</a:t>
            </a:r>
          </a:p>
          <a:p>
            <a:r>
              <a:rPr lang="en-US" sz="2400" b="1" dirty="0" smtClean="0"/>
              <a:t>High </a:t>
            </a:r>
            <a:r>
              <a:rPr lang="en-US" sz="2400" b="1" dirty="0"/>
              <a:t>Performance Level, </a:t>
            </a:r>
            <a:r>
              <a:rPr lang="en-US" sz="2400" b="1" dirty="0" smtClean="0"/>
              <a:t>Globally</a:t>
            </a:r>
            <a:endParaRPr lang="ru-RU" sz="2400" dirty="0"/>
          </a:p>
          <a:p>
            <a:pPr marL="342900" indent="-342900">
              <a:buFont typeface="Arial"/>
              <a:buChar char="•"/>
            </a:pPr>
            <a:r>
              <a:rPr lang="en-US" sz="2400" dirty="0"/>
              <a:t>Since </a:t>
            </a:r>
            <a:r>
              <a:rPr lang="en-US" sz="2400" dirty="0" err="1"/>
              <a:t>VisitBasis</a:t>
            </a:r>
            <a:r>
              <a:rPr lang="en-US" sz="2400" dirty="0"/>
              <a:t> is a Google Cloud implementation, you can count on the best service availability even if your company is multinational and runs in different countries and time </a:t>
            </a:r>
            <a:r>
              <a:rPr lang="en-US" sz="2400" dirty="0" smtClean="0"/>
              <a:t>zones</a:t>
            </a:r>
            <a:endParaRPr lang="ru-RU" sz="2400" dirty="0"/>
          </a:p>
          <a:p>
            <a:pPr algn="just"/>
            <a:endParaRPr lang="en-US" sz="1400" dirty="0" smtClean="0">
              <a:latin typeface="+mj-lt"/>
              <a:cs typeface="Charter Roman"/>
            </a:endParaRPr>
          </a:p>
        </p:txBody>
      </p:sp>
    </p:spTree>
    <p:extLst>
      <p:ext uri="{BB962C8B-B14F-4D97-AF65-F5344CB8AC3E}">
        <p14:creationId xmlns:p14="http://schemas.microsoft.com/office/powerpoint/2010/main" val="41613995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visitbasis</a:t>
            </a:r>
            <a:endParaRPr lang="en-US" dirty="0"/>
          </a:p>
        </p:txBody>
      </p:sp>
      <p:sp>
        <p:nvSpPr>
          <p:cNvPr id="3" name="Slide Number Placeholder 2"/>
          <p:cNvSpPr>
            <a:spLocks noGrp="1"/>
          </p:cNvSpPr>
          <p:nvPr>
            <p:ph type="sldNum" sz="quarter" idx="19"/>
          </p:nvPr>
        </p:nvSpPr>
        <p:spPr/>
        <p:txBody>
          <a:bodyPr/>
          <a:lstStyle/>
          <a:p>
            <a:pPr algn="r"/>
            <a:fld id="{256D3EEF-DE4E-429D-8EC4-DDC531AFF587}" type="slidenum">
              <a:rPr lang="en-US" sz="1000" smtClean="0"/>
              <a:pPr algn="r"/>
              <a:t>5</a:t>
            </a:fld>
            <a:endParaRPr lang="en-US"/>
          </a:p>
        </p:txBody>
      </p:sp>
      <p:sp>
        <p:nvSpPr>
          <p:cNvPr id="9" name="Rectangle 3"/>
          <p:cNvSpPr>
            <a:spLocks noGrp="1"/>
          </p:cNvSpPr>
          <p:nvPr>
            <p:ph type="body" sz="quarter" idx="13"/>
          </p:nvPr>
        </p:nvSpPr>
        <p:spPr>
          <a:xfrm>
            <a:off x="228600" y="228600"/>
            <a:ext cx="8229600" cy="1295400"/>
          </a:xfrm>
        </p:spPr>
        <p:txBody>
          <a:bodyPr anchor="ctr">
            <a:normAutofit/>
          </a:bodyPr>
          <a:lstStyle>
            <a:extLst/>
          </a:lstStyle>
          <a:p>
            <a:pPr lvl="0" algn="ctr"/>
            <a:r>
              <a:rPr lang="en-US" sz="2400" dirty="0" smtClean="0"/>
              <a:t>The Advantages of </a:t>
            </a:r>
            <a:r>
              <a:rPr lang="en-US" sz="2400" dirty="0" err="1" smtClean="0"/>
              <a:t>VisitBasis</a:t>
            </a:r>
            <a:r>
              <a:rPr lang="en-US" sz="2400" dirty="0" smtClean="0"/>
              <a:t>: Easy</a:t>
            </a:r>
            <a:r>
              <a:rPr lang="en-US" sz="2400" dirty="0"/>
              <a:t>, </a:t>
            </a:r>
            <a:r>
              <a:rPr lang="en-US" sz="2400" dirty="0" smtClean="0"/>
              <a:t>Zero-Cost Setup </a:t>
            </a:r>
            <a:r>
              <a:rPr lang="en-US" sz="2400" dirty="0"/>
              <a:t>and </a:t>
            </a:r>
            <a:r>
              <a:rPr lang="en-US" sz="2400" dirty="0" smtClean="0"/>
              <a:t>Cost-</a:t>
            </a:r>
            <a:r>
              <a:rPr lang="en-US" sz="2400" dirty="0"/>
              <a:t>E</a:t>
            </a:r>
            <a:r>
              <a:rPr lang="en-US" sz="2400" dirty="0" smtClean="0"/>
              <a:t>ffectiveness </a:t>
            </a:r>
            <a:r>
              <a:rPr lang="en-US" sz="2400" dirty="0"/>
              <a:t>for </a:t>
            </a:r>
            <a:r>
              <a:rPr lang="en-US" sz="2400" dirty="0" smtClean="0"/>
              <a:t>Your Business</a:t>
            </a:r>
            <a:r>
              <a:rPr lang="en-US" sz="2400" dirty="0"/>
              <a:t>.</a:t>
            </a:r>
            <a:r>
              <a:rPr lang="ru-RU" sz="2400" dirty="0"/>
              <a:t> </a:t>
            </a:r>
            <a:endParaRPr lang="en-US" sz="2400" dirty="0"/>
          </a:p>
        </p:txBody>
      </p:sp>
      <p:sp>
        <p:nvSpPr>
          <p:cNvPr id="10" name="TextBox 9"/>
          <p:cNvSpPr txBox="1"/>
          <p:nvPr/>
        </p:nvSpPr>
        <p:spPr>
          <a:xfrm>
            <a:off x="228600" y="1676400"/>
            <a:ext cx="8229600" cy="338554"/>
          </a:xfrm>
          <a:prstGeom prst="rect">
            <a:avLst/>
          </a:prstGeom>
          <a:solidFill>
            <a:srgbClr val="FFB933"/>
          </a:solidFill>
        </p:spPr>
        <p:txBody>
          <a:bodyPr wrap="square" rtlCol="0">
            <a:spAutoFit/>
          </a:bodyPr>
          <a:lstStyle/>
          <a:p>
            <a:pPr algn="ctr"/>
            <a:r>
              <a:rPr lang="ru-RU" sz="1600" b="1" dirty="0" smtClean="0"/>
              <a:t>ONLY PAY FOR WHAT YOU USE – NOTHING MORE</a:t>
            </a:r>
            <a:endParaRPr lang="ru-RU" sz="1600" dirty="0"/>
          </a:p>
        </p:txBody>
      </p:sp>
      <p:sp>
        <p:nvSpPr>
          <p:cNvPr id="11" name="Content Placeholder 3"/>
          <p:cNvSpPr>
            <a:spLocks noGrp="1"/>
          </p:cNvSpPr>
          <p:nvPr>
            <p:ph sz="quarter" idx="15"/>
          </p:nvPr>
        </p:nvSpPr>
        <p:spPr>
          <a:xfrm>
            <a:off x="457200" y="2286000"/>
            <a:ext cx="7772400" cy="4038600"/>
          </a:xfrm>
        </p:spPr>
        <p:txBody>
          <a:bodyPr>
            <a:noAutofit/>
          </a:bodyPr>
          <a:lstStyle/>
          <a:p>
            <a:pPr marL="285750" indent="-285750">
              <a:buFont typeface="Wingdings" charset="2"/>
              <a:buChar char="§"/>
            </a:pPr>
            <a:r>
              <a:rPr lang="en-US" sz="1600" b="1" dirty="0"/>
              <a:t>Pay-as-you-go charging – no licenses, no subscriptions. With </a:t>
            </a:r>
            <a:r>
              <a:rPr lang="en-US" sz="1600" b="1" dirty="0" smtClean="0"/>
              <a:t>Pay-as-you-go, </a:t>
            </a:r>
            <a:r>
              <a:rPr lang="en-US" sz="1600" b="1" dirty="0"/>
              <a:t>you will only be obligated to pay $0.20 per executed visit, which means you only pay for visits </a:t>
            </a:r>
            <a:r>
              <a:rPr lang="en-US" sz="1600" b="1" dirty="0" smtClean="0"/>
              <a:t>in </a:t>
            </a:r>
            <a:r>
              <a:rPr lang="en-US" sz="1600" b="1" dirty="0"/>
              <a:t>which </a:t>
            </a:r>
            <a:r>
              <a:rPr lang="en-US" sz="1600" b="1" dirty="0" smtClean="0"/>
              <a:t>your field representatives </a:t>
            </a:r>
            <a:r>
              <a:rPr lang="en-US" sz="1600" b="1" dirty="0"/>
              <a:t>actually completed a task; whether it is setting a route for an outside sales rep, or a sales rep placing an order for a customer during a store visit. If you only log into the app to view data or information and there are no actions being implemented – there won’t be a charge</a:t>
            </a:r>
            <a:r>
              <a:rPr lang="en-US" sz="1600" b="1" dirty="0" smtClean="0"/>
              <a:t>.</a:t>
            </a:r>
            <a:r>
              <a:rPr lang="en-US" sz="1600" b="1" dirty="0"/>
              <a:t> With the Pay-As-You-Go system, you only pay for what you use - never paying for holidays, weekends, and avoiding account issues due to user </a:t>
            </a:r>
            <a:r>
              <a:rPr lang="en-US" sz="1600" b="1" dirty="0" smtClean="0"/>
              <a:t>turnover.</a:t>
            </a:r>
          </a:p>
          <a:p>
            <a:pPr marL="285750" indent="-285750">
              <a:buFont typeface="Wingdings" charset="2"/>
              <a:buChar char="§"/>
            </a:pPr>
            <a:endParaRPr lang="en-US" sz="1600" b="1" dirty="0"/>
          </a:p>
          <a:p>
            <a:pPr marL="285750" indent="-285750">
              <a:buFont typeface="Wingdings" charset="2"/>
              <a:buChar char="§"/>
            </a:pPr>
            <a:r>
              <a:rPr lang="en-US" sz="1600" b="1" dirty="0" smtClean="0"/>
              <a:t>Bring your own device (BYOD): your field reps can bring their own devices as </a:t>
            </a:r>
            <a:r>
              <a:rPr lang="en-US" sz="1600" b="1" dirty="0" err="1" smtClean="0"/>
              <a:t>VisitBasis</a:t>
            </a:r>
            <a:r>
              <a:rPr lang="en-US" sz="1600" b="1" dirty="0" smtClean="0"/>
              <a:t> </a:t>
            </a:r>
            <a:r>
              <a:rPr lang="en-US" sz="1600" b="1" dirty="0" smtClean="0">
                <a:solidFill>
                  <a:srgbClr val="000000"/>
                </a:solidFill>
              </a:rPr>
              <a:t>Mobile </a:t>
            </a:r>
            <a:r>
              <a:rPr lang="en-US" sz="1600" b="1" dirty="0">
                <a:solidFill>
                  <a:srgbClr val="000000"/>
                </a:solidFill>
              </a:rPr>
              <a:t>App for Field Data Collection</a:t>
            </a:r>
            <a:r>
              <a:rPr lang="en-US" sz="1600" b="1" dirty="0" smtClean="0"/>
              <a:t> can run on any smartphone or tablet and looks and feels exactly the same. There is no limit on the number of devices each employee can use at any given time. </a:t>
            </a:r>
            <a:r>
              <a:rPr lang="ru-RU" sz="1600" b="1" dirty="0"/>
              <a:t>BYOD </a:t>
            </a:r>
            <a:r>
              <a:rPr lang="ru-RU" sz="1600" b="1" dirty="0" err="1"/>
              <a:t>solutions</a:t>
            </a:r>
            <a:r>
              <a:rPr lang="ru-RU" sz="1600" b="1" dirty="0"/>
              <a:t> </a:t>
            </a:r>
            <a:r>
              <a:rPr lang="ru-RU" sz="1600" b="1" dirty="0" err="1"/>
              <a:t>has</a:t>
            </a:r>
            <a:r>
              <a:rPr lang="ru-RU" sz="1600" b="1" dirty="0"/>
              <a:t> </a:t>
            </a:r>
            <a:r>
              <a:rPr lang="ru-RU" sz="1600" b="1" dirty="0" err="1"/>
              <a:t>proven</a:t>
            </a:r>
            <a:r>
              <a:rPr lang="ru-RU" sz="1600" b="1" dirty="0"/>
              <a:t> </a:t>
            </a:r>
            <a:r>
              <a:rPr lang="ru-RU" sz="1600" b="1" dirty="0" err="1"/>
              <a:t>to</a:t>
            </a:r>
            <a:r>
              <a:rPr lang="ru-RU" sz="1600" b="1" dirty="0"/>
              <a:t> </a:t>
            </a:r>
            <a:r>
              <a:rPr lang="ru-RU" sz="1600" b="1" dirty="0" err="1"/>
              <a:t>be</a:t>
            </a:r>
            <a:r>
              <a:rPr lang="ru-RU" sz="1600" b="1" dirty="0"/>
              <a:t> </a:t>
            </a:r>
            <a:r>
              <a:rPr lang="ru-RU" sz="1600" b="1" dirty="0" err="1"/>
              <a:t>remarkably</a:t>
            </a:r>
            <a:r>
              <a:rPr lang="ru-RU" sz="1600" b="1" dirty="0"/>
              <a:t> </a:t>
            </a:r>
            <a:r>
              <a:rPr lang="ru-RU" sz="1600" b="1" dirty="0" err="1"/>
              <a:t>effective</a:t>
            </a:r>
            <a:r>
              <a:rPr lang="ru-RU" sz="1600" b="1" dirty="0"/>
              <a:t>, </a:t>
            </a:r>
            <a:r>
              <a:rPr lang="ru-RU" sz="1600" b="1" dirty="0" err="1"/>
              <a:t>because</a:t>
            </a:r>
            <a:r>
              <a:rPr lang="ru-RU" sz="1600" b="1" dirty="0"/>
              <a:t> </a:t>
            </a:r>
            <a:r>
              <a:rPr lang="ru-RU" sz="1600" b="1" dirty="0" err="1"/>
              <a:t>most</a:t>
            </a:r>
            <a:r>
              <a:rPr lang="ru-RU" sz="1600" b="1" dirty="0"/>
              <a:t> </a:t>
            </a:r>
            <a:r>
              <a:rPr lang="ru-RU" sz="1600" b="1" dirty="0" err="1"/>
              <a:t>individuals</a:t>
            </a:r>
            <a:r>
              <a:rPr lang="ru-RU" sz="1600" b="1" dirty="0"/>
              <a:t> </a:t>
            </a:r>
            <a:r>
              <a:rPr lang="ru-RU" sz="1600" b="1" dirty="0" err="1"/>
              <a:t>already</a:t>
            </a:r>
            <a:r>
              <a:rPr lang="ru-RU" sz="1600" b="1" dirty="0"/>
              <a:t> </a:t>
            </a:r>
            <a:r>
              <a:rPr lang="ru-RU" sz="1600" b="1" dirty="0" err="1"/>
              <a:t>own</a:t>
            </a:r>
            <a:r>
              <a:rPr lang="ru-RU" sz="1600" b="1" dirty="0"/>
              <a:t> </a:t>
            </a:r>
            <a:r>
              <a:rPr lang="ru-RU" sz="1600" b="1" dirty="0" err="1"/>
              <a:t>their</a:t>
            </a:r>
            <a:r>
              <a:rPr lang="ru-RU" sz="1600" b="1" dirty="0"/>
              <a:t> </a:t>
            </a:r>
            <a:r>
              <a:rPr lang="ru-RU" sz="1600" b="1" dirty="0" err="1"/>
              <a:t>own</a:t>
            </a:r>
            <a:r>
              <a:rPr lang="ru-RU" sz="1600" b="1" dirty="0"/>
              <a:t> </a:t>
            </a:r>
            <a:r>
              <a:rPr lang="ru-RU" sz="1600" b="1" dirty="0" err="1"/>
              <a:t>mobile</a:t>
            </a:r>
            <a:r>
              <a:rPr lang="ru-RU" sz="1600" b="1" dirty="0"/>
              <a:t> </a:t>
            </a:r>
            <a:r>
              <a:rPr lang="ru-RU" sz="1600" b="1" dirty="0" err="1"/>
              <a:t>devices</a:t>
            </a:r>
            <a:r>
              <a:rPr lang="ru-RU" sz="1600" b="1" dirty="0"/>
              <a:t>, </a:t>
            </a:r>
            <a:r>
              <a:rPr lang="ru-RU" sz="1600" b="1" dirty="0" err="1"/>
              <a:t>whether</a:t>
            </a:r>
            <a:r>
              <a:rPr lang="ru-RU" sz="1600" b="1" dirty="0"/>
              <a:t> </a:t>
            </a:r>
            <a:r>
              <a:rPr lang="ru-RU" sz="1600" b="1" dirty="0" err="1"/>
              <a:t>it</a:t>
            </a:r>
            <a:r>
              <a:rPr lang="ru-RU" sz="1600" b="1" dirty="0"/>
              <a:t> </a:t>
            </a:r>
            <a:r>
              <a:rPr lang="ru-RU" sz="1600" b="1" dirty="0" err="1"/>
              <a:t>be</a:t>
            </a:r>
            <a:r>
              <a:rPr lang="ru-RU" sz="1600" b="1" dirty="0"/>
              <a:t> – </a:t>
            </a:r>
            <a:r>
              <a:rPr lang="ru-RU" sz="1600" b="1" dirty="0" err="1"/>
              <a:t>an</a:t>
            </a:r>
            <a:r>
              <a:rPr lang="ru-RU" sz="1600" b="1" dirty="0"/>
              <a:t> </a:t>
            </a:r>
            <a:r>
              <a:rPr lang="ru-RU" sz="1600" b="1" dirty="0" err="1"/>
              <a:t>iPhone</a:t>
            </a:r>
            <a:r>
              <a:rPr lang="ru-RU" sz="1600" b="1" dirty="0"/>
              <a:t>, </a:t>
            </a:r>
            <a:r>
              <a:rPr lang="ru-RU" sz="1600" b="1" dirty="0" err="1"/>
              <a:t>iPad</a:t>
            </a:r>
            <a:r>
              <a:rPr lang="ru-RU" sz="1600" b="1" dirty="0"/>
              <a:t>, </a:t>
            </a:r>
            <a:r>
              <a:rPr lang="ru-RU" sz="1600" b="1" dirty="0" err="1"/>
              <a:t>Android</a:t>
            </a:r>
            <a:r>
              <a:rPr lang="ru-RU" sz="1600" b="1" dirty="0"/>
              <a:t> </a:t>
            </a:r>
            <a:r>
              <a:rPr lang="en-US" sz="1600" b="1" dirty="0" smtClean="0"/>
              <a:t>s</a:t>
            </a:r>
            <a:r>
              <a:rPr lang="ru-RU" sz="1600" b="1" dirty="0" err="1" smtClean="0"/>
              <a:t>martphone</a:t>
            </a:r>
            <a:r>
              <a:rPr lang="ru-RU" sz="1600" b="1" dirty="0" smtClean="0"/>
              <a:t> </a:t>
            </a:r>
            <a:r>
              <a:rPr lang="ru-RU" sz="1600" b="1" dirty="0" err="1"/>
              <a:t>or</a:t>
            </a:r>
            <a:r>
              <a:rPr lang="ru-RU" sz="1600" b="1" dirty="0"/>
              <a:t> </a:t>
            </a:r>
            <a:r>
              <a:rPr lang="ru-RU" sz="1600" b="1" dirty="0" err="1"/>
              <a:t>any</a:t>
            </a:r>
            <a:r>
              <a:rPr lang="ru-RU" sz="1600" b="1" dirty="0"/>
              <a:t> </a:t>
            </a:r>
            <a:r>
              <a:rPr lang="ru-RU" sz="1600" b="1" dirty="0" err="1"/>
              <a:t>of</a:t>
            </a:r>
            <a:r>
              <a:rPr lang="ru-RU" sz="1600" b="1" dirty="0"/>
              <a:t> </a:t>
            </a:r>
            <a:r>
              <a:rPr lang="ru-RU" sz="1600" b="1" dirty="0" err="1"/>
              <a:t>these</a:t>
            </a:r>
            <a:r>
              <a:rPr lang="ru-RU" sz="1600" b="1" dirty="0"/>
              <a:t> </a:t>
            </a:r>
            <a:r>
              <a:rPr lang="ru-RU" sz="1600" b="1" dirty="0" err="1"/>
              <a:t>that</a:t>
            </a:r>
            <a:r>
              <a:rPr lang="ru-RU" sz="1600" b="1" dirty="0"/>
              <a:t> </a:t>
            </a:r>
            <a:r>
              <a:rPr lang="ru-RU" sz="1600" b="1" dirty="0" err="1"/>
              <a:t>allows</a:t>
            </a:r>
            <a:r>
              <a:rPr lang="ru-RU" sz="1600" b="1" dirty="0"/>
              <a:t> </a:t>
            </a:r>
            <a:r>
              <a:rPr lang="ru-RU" sz="1600" b="1" dirty="0" err="1"/>
              <a:t>outside</a:t>
            </a:r>
            <a:r>
              <a:rPr lang="ru-RU" sz="1600" b="1" dirty="0"/>
              <a:t> </a:t>
            </a:r>
            <a:r>
              <a:rPr lang="ru-RU" sz="1600" b="1" dirty="0" err="1"/>
              <a:t>sales</a:t>
            </a:r>
            <a:r>
              <a:rPr lang="ru-RU" sz="1600" b="1" dirty="0"/>
              <a:t> </a:t>
            </a:r>
            <a:r>
              <a:rPr lang="ru-RU" sz="1600" b="1" dirty="0" err="1"/>
              <a:t>representatives</a:t>
            </a:r>
            <a:r>
              <a:rPr lang="ru-RU" sz="1600" b="1" dirty="0"/>
              <a:t> </a:t>
            </a:r>
            <a:r>
              <a:rPr lang="ru-RU" sz="1600" b="1" dirty="0" err="1"/>
              <a:t>to</a:t>
            </a:r>
            <a:r>
              <a:rPr lang="ru-RU" sz="1600" b="1" dirty="0"/>
              <a:t> </a:t>
            </a:r>
            <a:r>
              <a:rPr lang="ru-RU" sz="1600" b="1" dirty="0" err="1"/>
              <a:t>accomplish</a:t>
            </a:r>
            <a:r>
              <a:rPr lang="ru-RU" sz="1600" b="1" dirty="0"/>
              <a:t> </a:t>
            </a:r>
            <a:r>
              <a:rPr lang="ru-RU" sz="1600" b="1" dirty="0" err="1"/>
              <a:t>their</a:t>
            </a:r>
            <a:r>
              <a:rPr lang="ru-RU" sz="1600" b="1" dirty="0"/>
              <a:t> </a:t>
            </a:r>
            <a:r>
              <a:rPr lang="ru-RU" sz="1600" b="1" dirty="0" err="1"/>
              <a:t>daily</a:t>
            </a:r>
            <a:r>
              <a:rPr lang="ru-RU" sz="1600" b="1" dirty="0"/>
              <a:t> </a:t>
            </a:r>
            <a:r>
              <a:rPr lang="ru-RU" sz="1600" b="1" dirty="0" err="1"/>
              <a:t>tasks</a:t>
            </a:r>
            <a:r>
              <a:rPr lang="ru-RU" sz="1600" b="1" dirty="0"/>
              <a:t> </a:t>
            </a:r>
            <a:r>
              <a:rPr lang="ru-RU" sz="1600" b="1" dirty="0" err="1"/>
              <a:t>right</a:t>
            </a:r>
            <a:r>
              <a:rPr lang="ru-RU" sz="1600" b="1" dirty="0"/>
              <a:t> </a:t>
            </a:r>
            <a:r>
              <a:rPr lang="ru-RU" sz="1600" b="1" dirty="0" err="1"/>
              <a:t>from</a:t>
            </a:r>
            <a:r>
              <a:rPr lang="ru-RU" sz="1600" b="1" dirty="0"/>
              <a:t> </a:t>
            </a:r>
            <a:r>
              <a:rPr lang="ru-RU" sz="1600" b="1" dirty="0" err="1"/>
              <a:t>their</a:t>
            </a:r>
            <a:r>
              <a:rPr lang="ru-RU" sz="1600" b="1" dirty="0"/>
              <a:t> </a:t>
            </a:r>
            <a:r>
              <a:rPr lang="ru-RU" sz="1600" b="1" dirty="0" err="1"/>
              <a:t>mobile</a:t>
            </a:r>
            <a:r>
              <a:rPr lang="ru-RU" sz="1600" b="1" dirty="0"/>
              <a:t> </a:t>
            </a:r>
            <a:r>
              <a:rPr lang="ru-RU" sz="1600" b="1" dirty="0" err="1"/>
              <a:t>devices</a:t>
            </a:r>
            <a:r>
              <a:rPr lang="ru-RU" sz="1600" b="1" dirty="0"/>
              <a:t>.</a:t>
            </a:r>
            <a:endParaRPr lang="en-US" sz="1600" b="1" dirty="0" smtClean="0">
              <a:latin typeface="+mj-lt"/>
              <a:cs typeface="Charter Roman"/>
            </a:endParaRPr>
          </a:p>
        </p:txBody>
      </p:sp>
    </p:spTree>
    <p:extLst>
      <p:ext uri="{BB962C8B-B14F-4D97-AF65-F5344CB8AC3E}">
        <p14:creationId xmlns:p14="http://schemas.microsoft.com/office/powerpoint/2010/main" val="17163511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ctrTitle"/>
          </p:nvPr>
        </p:nvSpPr>
        <p:spPr/>
        <p:txBody>
          <a:bodyPr/>
          <a:lstStyle>
            <a:extLst/>
          </a:lstStyle>
          <a:p>
            <a:r>
              <a:rPr lang="en-US" dirty="0" smtClean="0"/>
              <a:t>Visitbasis tech, </a:t>
            </a:r>
            <a:r>
              <a:rPr lang="en-US" dirty="0" err="1" smtClean="0"/>
              <a:t>llc</a:t>
            </a:r>
            <a:endParaRPr lang="en-US" dirty="0"/>
          </a:p>
        </p:txBody>
      </p:sp>
      <p:sp>
        <p:nvSpPr>
          <p:cNvPr id="2" name="TextBox 1"/>
          <p:cNvSpPr txBox="1"/>
          <p:nvPr/>
        </p:nvSpPr>
        <p:spPr>
          <a:xfrm>
            <a:off x="609600" y="4724400"/>
            <a:ext cx="8077200" cy="2031325"/>
          </a:xfrm>
          <a:prstGeom prst="rect">
            <a:avLst/>
          </a:prstGeom>
          <a:noFill/>
        </p:spPr>
        <p:txBody>
          <a:bodyPr wrap="square" rtlCol="0">
            <a:spAutoFit/>
          </a:bodyPr>
          <a:lstStyle/>
          <a:p>
            <a:r>
              <a:rPr lang="en-US" u="sng" dirty="0" smtClean="0">
                <a:hlinkClick r:id="rId3"/>
              </a:rPr>
              <a:t>www.visitbasis.com</a:t>
            </a:r>
            <a:r>
              <a:rPr lang="en-US" dirty="0" smtClean="0">
                <a:hlinkClick r:id="rId3"/>
              </a:rPr>
              <a:t> </a:t>
            </a:r>
            <a:r>
              <a:rPr lang="en-US" dirty="0" smtClean="0">
                <a:hlinkClick r:id="rId4"/>
              </a:rPr>
              <a:t> </a:t>
            </a:r>
            <a:r>
              <a:rPr lang="en-US" dirty="0" smtClean="0"/>
              <a:t> Phone</a:t>
            </a:r>
            <a:r>
              <a:rPr lang="en-US" dirty="0"/>
              <a:t>: +1 (954) 505-2059 Email: </a:t>
            </a:r>
            <a:r>
              <a:rPr lang="en-US" dirty="0">
                <a:hlinkClick r:id="rId5"/>
              </a:rPr>
              <a:t>sales@visitbasis.com </a:t>
            </a:r>
            <a:r>
              <a:rPr lang="en-US" dirty="0"/>
              <a:t>Twitter: </a:t>
            </a:r>
            <a:r>
              <a:rPr lang="en-US" dirty="0" smtClean="0">
                <a:hlinkClick r:id="rId6"/>
              </a:rPr>
              <a:t>@visitbasis </a:t>
            </a:r>
            <a:endParaRPr lang="en-US" dirty="0" smtClean="0"/>
          </a:p>
          <a:p>
            <a:r>
              <a:rPr lang="en-US" dirty="0" smtClean="0"/>
              <a:t>Facebook</a:t>
            </a:r>
            <a:r>
              <a:rPr lang="en-US" dirty="0"/>
              <a:t>: </a:t>
            </a:r>
            <a:r>
              <a:rPr lang="en-US" dirty="0">
                <a:hlinkClick r:id="rId7"/>
              </a:rPr>
              <a:t>https://www.facebook.com/</a:t>
            </a:r>
            <a:r>
              <a:rPr lang="en-US" dirty="0" smtClean="0">
                <a:hlinkClick r:id="rId7"/>
              </a:rPr>
              <a:t>visitbasis</a:t>
            </a:r>
            <a:endParaRPr lang="en-US" dirty="0" smtClean="0"/>
          </a:p>
          <a:p>
            <a:r>
              <a:rPr lang="en-US" dirty="0" smtClean="0"/>
              <a:t>Blogger</a:t>
            </a:r>
            <a:r>
              <a:rPr lang="ru-RU" dirty="0" smtClean="0"/>
              <a:t>:</a:t>
            </a:r>
            <a:r>
              <a:rPr lang="en-US" dirty="0" smtClean="0"/>
              <a:t> </a:t>
            </a:r>
            <a:r>
              <a:rPr lang="en-US" dirty="0" smtClean="0">
                <a:hlinkClick r:id="rId8"/>
              </a:rPr>
              <a:t>http</a:t>
            </a:r>
            <a:r>
              <a:rPr lang="en-US" dirty="0">
                <a:hlinkClick r:id="rId8"/>
              </a:rPr>
              <a:t>://blog.visitbasis.com</a:t>
            </a:r>
            <a:r>
              <a:rPr lang="en-US" dirty="0" smtClean="0">
                <a:hlinkClick r:id="rId8"/>
              </a:rPr>
              <a:t>/</a:t>
            </a:r>
            <a:endParaRPr lang="en-US" dirty="0" smtClean="0"/>
          </a:p>
          <a:p>
            <a:endParaRPr lang="en-US" dirty="0" smtClean="0"/>
          </a:p>
        </p:txBody>
      </p:sp>
      <p:sp>
        <p:nvSpPr>
          <p:cNvPr id="4" name="TextBox 3"/>
          <p:cNvSpPr txBox="1"/>
          <p:nvPr/>
        </p:nvSpPr>
        <p:spPr>
          <a:xfrm>
            <a:off x="2362200" y="2514600"/>
            <a:ext cx="6629400" cy="707886"/>
          </a:xfrm>
          <a:prstGeom prst="rect">
            <a:avLst/>
          </a:prstGeom>
          <a:noFill/>
        </p:spPr>
        <p:txBody>
          <a:bodyPr wrap="square" rtlCol="0">
            <a:spAutoFit/>
          </a:bodyPr>
          <a:lstStyle/>
          <a:p>
            <a:pPr algn="r"/>
            <a:r>
              <a:rPr lang="en-US" sz="2000" i="1" dirty="0" smtClean="0">
                <a:cs typeface="Charter Roman"/>
              </a:rPr>
              <a:t>Start your sales automation with </a:t>
            </a:r>
            <a:r>
              <a:rPr lang="en-US" sz="2000" i="1" dirty="0" err="1" smtClean="0">
                <a:cs typeface="Charter Roman"/>
              </a:rPr>
              <a:t>VisitBasis</a:t>
            </a:r>
            <a:r>
              <a:rPr lang="en-US" sz="2000" i="1" dirty="0" smtClean="0">
                <a:cs typeface="Charter Roman"/>
              </a:rPr>
              <a:t>, powered by Google Cloud, and you’ll see how easy it can be.</a:t>
            </a:r>
            <a:endParaRPr lang="en-US" sz="2000" i="1" dirty="0">
              <a:cs typeface="Charter Roman"/>
            </a:endParaRPr>
          </a:p>
        </p:txBody>
      </p:sp>
      <p:sp>
        <p:nvSpPr>
          <p:cNvPr id="5" name="Slide Number Placeholder 4"/>
          <p:cNvSpPr>
            <a:spLocks noGrp="1"/>
          </p:cNvSpPr>
          <p:nvPr>
            <p:ph type="sldNum" sz="quarter" idx="12"/>
          </p:nvPr>
        </p:nvSpPr>
        <p:spPr/>
        <p:txBody>
          <a:bodyPr/>
          <a:lstStyle/>
          <a:p>
            <a:pPr algn="r"/>
            <a:fld id="{256D3EEF-DE4E-429D-8EC4-DDC531AFF587}" type="slidenum">
              <a:rPr lang="en-US" sz="1000" smtClean="0"/>
              <a:pPr algn="r"/>
              <a:t>6</a:t>
            </a:fld>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itchbook">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Pitchbook</Template>
  <TotalTime>0</TotalTime>
  <Words>1001</Words>
  <Application>Microsoft Macintosh PowerPoint</Application>
  <PresentationFormat>On-screen Show (4:3)</PresentationFormat>
  <Paragraphs>50</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Pitchbook</vt:lpstr>
      <vt:lpstr>Visitbasis</vt:lpstr>
      <vt:lpstr>visitbasis</vt:lpstr>
      <vt:lpstr>visitbasis</vt:lpstr>
      <vt:lpstr>visitbasis</vt:lpstr>
      <vt:lpstr>visitbasis</vt:lpstr>
      <vt:lpstr>Visitbasis tech, llc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2014-05-19T15:45:45Z</dcterms:created>
  <dcterms:modified xsi:type="dcterms:W3CDTF">2015-01-13T04:09:49Z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