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44B3-B268-4BEB-B619-CC5A8DC18D1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7F99-980B-4E01-9EC7-5CED55EE5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8E360BC-5071-49EC-8057-D836597E6DD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2C18CEC-6506-470E-A69B-8C4E32B2D3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pturemebooks.com/#!mister-b-press-room/nwizp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7391400" cy="4572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2514600"/>
            <a:ext cx="3429000" cy="2590800"/>
          </a:xfrm>
        </p:spPr>
        <p:txBody>
          <a:bodyPr/>
          <a:lstStyle/>
          <a:p>
            <a:endParaRPr lang="en-US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Read and Reveal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your thoughts this summer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with a young woman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you mentor. </a:t>
            </a:r>
          </a:p>
          <a:p>
            <a:endParaRPr lang="en-US" sz="18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(Discussion Q’s included)</a:t>
            </a:r>
            <a:endParaRPr lang="en-US" sz="18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067" y="641866"/>
            <a:ext cx="4321551" cy="576822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 bwMode="white">
          <a:xfrm>
            <a:off x="214531" y="464234"/>
            <a:ext cx="4477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Start a </a:t>
            </a:r>
            <a:r>
              <a:rPr lang="en-US" sz="2400" b="1" dirty="0"/>
              <a:t>B</a:t>
            </a:r>
            <a:r>
              <a:rPr lang="en-US" sz="2400" b="1" dirty="0" smtClean="0"/>
              <a:t>ook Club For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4000" b="1" dirty="0" smtClean="0"/>
              <a:t>Mother's Day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3048000" y="6410088"/>
            <a:ext cx="612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$28 / 2 </a:t>
            </a:r>
            <a:r>
              <a:rPr lang="en-US" b="1" dirty="0" smtClean="0"/>
              <a:t>books                           www.CaptureMeBooks.com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3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0" y="-2353"/>
            <a:ext cx="9176825" cy="59014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3612" y="6172200"/>
            <a:ext cx="8229600" cy="495747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2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</a:t>
            </a:r>
            <a:r>
              <a:rPr lang="en-US" sz="22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200" b="1" spc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are both </a:t>
            </a:r>
            <a:r>
              <a:rPr lang="en-US" sz="22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portable</a:t>
            </a:r>
            <a:endParaRPr lang="en-US" sz="22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457200" y="0"/>
            <a:ext cx="5105400" cy="5899052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Break </a:t>
            </a:r>
            <a:r>
              <a:rPr lang="en-US" sz="4000" b="1" dirty="0">
                <a:solidFill>
                  <a:schemeClr val="bg1"/>
                </a:solidFill>
              </a:rPr>
              <a:t>the Ice</a:t>
            </a:r>
            <a:r>
              <a:rPr lang="en-US" sz="4400" b="1" dirty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</a:t>
            </a:r>
            <a:r>
              <a:rPr lang="en-US" sz="3100" b="1" dirty="0" smtClean="0">
                <a:solidFill>
                  <a:schemeClr val="bg1"/>
                </a:solidFill>
              </a:rPr>
              <a:t>tart 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</a:rPr>
              <a:t>ather</a:t>
            </a:r>
            <a:r>
              <a:rPr lang="en-US" sz="3100" b="1" dirty="0" smtClean="0">
                <a:solidFill>
                  <a:schemeClr val="bg1"/>
                </a:solidFill>
              </a:rPr>
              <a:t>’s </a:t>
            </a:r>
            <a:r>
              <a:rPr lang="en-US" sz="3100" b="1" dirty="0" smtClean="0">
                <a:solidFill>
                  <a:schemeClr val="bg1"/>
                </a:solidFill>
              </a:rPr>
              <a:t>Book       Club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with Him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880"/>
            <a:ext cx="4038600" cy="449579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3" y="211386"/>
            <a:ext cx="4255477" cy="56876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 bwMode="white">
          <a:xfrm>
            <a:off x="228600" y="1169444"/>
            <a:ext cx="2158218" cy="70788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Discussion Q’s Included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3543300" y="54373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$32 / 2 books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244</TotalTime>
  <Words>51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BlackTie</vt:lpstr>
      <vt:lpstr>PowerPoint Presentation</vt:lpstr>
      <vt:lpstr>Break the Ice.           Start a Father’s Book       Club  with Him.</vt:lpstr>
    </vt:vector>
  </TitlesOfParts>
  <Manager>Capture Books</Manager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</dc:title>
  <dc:subject>Mister B; Father's Day</dc:subject>
  <dc:creator>A. Lynn Byk</dc:creator>
  <cp:keywords>Mister B;Living with a 98 Year Old Rocket Scientist</cp:keywords>
  <dc:description>Father's Book Club</dc:description>
  <cp:lastModifiedBy>Laura</cp:lastModifiedBy>
  <cp:revision>37</cp:revision>
  <dcterms:created xsi:type="dcterms:W3CDTF">2016-04-05T18:09:30Z</dcterms:created>
  <dcterms:modified xsi:type="dcterms:W3CDTF">2016-04-08T06:35:37Z</dcterms:modified>
  <cp:category>PR</cp:category>
</cp:coreProperties>
</file>