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7" r:id="rId2"/>
    <p:sldId id="259" r:id="rId3"/>
    <p:sldId id="261" r:id="rId4"/>
    <p:sldId id="260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81B900"/>
    <a:srgbClr val="5647E4"/>
    <a:srgbClr val="4516B3"/>
    <a:srgbClr val="5CB1FD"/>
    <a:srgbClr val="FE8E31"/>
    <a:srgbClr val="115AB3"/>
    <a:srgbClr val="136D38"/>
    <a:srgbClr val="CD5133"/>
    <a:srgbClr val="5A5A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64" autoAdjust="0"/>
    <p:restoredTop sz="94684" autoAdjust="0"/>
  </p:normalViewPr>
  <p:slideViewPr>
    <p:cSldViewPr>
      <p:cViewPr varScale="1">
        <p:scale>
          <a:sx n="111" d="100"/>
          <a:sy n="111" d="100"/>
        </p:scale>
        <p:origin x="-1650" y="-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-313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7580EF-8E47-4E7A-B8BD-B8A914D06AFC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9F7C1BE-27C7-4504-9D2D-9AE9A1CC2AD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753066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4B32A4C-61ED-466B-8E8A-849BD3D2B1E1}" type="datetimeFigureOut">
              <a:rPr lang="en-US" smtClean="0"/>
              <a:t>4/5/2016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5F90093-A129-41A8-BEAB-525BA5F69AE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84731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90093-A129-41A8-BEAB-525BA5F69AE3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7336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90093-A129-41A8-BEAB-525BA5F69AE3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73366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90093-A129-41A8-BEAB-525BA5F69AE3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73366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5F90093-A129-41A8-BEAB-525BA5F69AE3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973366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601116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3904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5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4586583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6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3282301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3904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33502004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5390448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1" name="Group 30"/>
          <p:cNvGrpSpPr/>
          <p:nvPr userDrawn="1"/>
        </p:nvGrpSpPr>
        <p:grpSpPr>
          <a:xfrm>
            <a:off x="-1371600" y="199572"/>
            <a:ext cx="11702142" cy="6709230"/>
            <a:chOff x="-1371600" y="228600"/>
            <a:chExt cx="11702142" cy="6709230"/>
          </a:xfrm>
          <a:effectLst/>
        </p:grpSpPr>
        <p:sp>
          <p:nvSpPr>
            <p:cNvPr id="20" name="Arc 19"/>
            <p:cNvSpPr/>
            <p:nvPr userDrawn="1"/>
          </p:nvSpPr>
          <p:spPr>
            <a:xfrm>
              <a:off x="-152399" y="1317437"/>
              <a:ext cx="10058400" cy="5562600"/>
            </a:xfrm>
            <a:prstGeom prst="arc">
              <a:avLst>
                <a:gd name="adj1" fmla="val 2318464"/>
                <a:gd name="adj2" fmla="val 10871189"/>
              </a:avLst>
            </a:prstGeom>
            <a:ln w="12700">
              <a:gradFill>
                <a:gsLst>
                  <a:gs pos="0">
                    <a:schemeClr val="bg1">
                      <a:alpha val="15000"/>
                    </a:schemeClr>
                  </a:gs>
                  <a:gs pos="86000">
                    <a:srgbClr val="FFFFFF">
                      <a:alpha val="7000"/>
                    </a:srgbClr>
                  </a:gs>
                  <a:gs pos="14000">
                    <a:schemeClr val="bg1">
                      <a:alpha val="0"/>
                    </a:schemeClr>
                  </a:gs>
                  <a:gs pos="100000">
                    <a:schemeClr val="bg1">
                      <a:alpha val="55000"/>
                    </a:schemeClr>
                  </a:gs>
                </a:gsLst>
                <a:lin ang="5400000" scaled="0"/>
              </a:gradFill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1" name="Arc 20"/>
            <p:cNvSpPr/>
            <p:nvPr userDrawn="1"/>
          </p:nvSpPr>
          <p:spPr>
            <a:xfrm>
              <a:off x="-990600" y="3810000"/>
              <a:ext cx="10058400" cy="3124200"/>
            </a:xfrm>
            <a:prstGeom prst="arc">
              <a:avLst>
                <a:gd name="adj1" fmla="val 5153918"/>
                <a:gd name="adj2" fmla="val 9638147"/>
              </a:avLst>
            </a:prstGeom>
            <a:ln w="12700">
              <a:gradFill>
                <a:gsLst>
                  <a:gs pos="0">
                    <a:schemeClr val="bg1">
                      <a:alpha val="15000"/>
                    </a:schemeClr>
                  </a:gs>
                  <a:gs pos="86000">
                    <a:srgbClr val="FFFFFF">
                      <a:alpha val="7000"/>
                    </a:srgbClr>
                  </a:gs>
                  <a:gs pos="14000">
                    <a:schemeClr val="bg1">
                      <a:alpha val="0"/>
                    </a:schemeClr>
                  </a:gs>
                  <a:gs pos="100000">
                    <a:schemeClr val="bg1">
                      <a:alpha val="5500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Arc 21"/>
            <p:cNvSpPr/>
            <p:nvPr userDrawn="1"/>
          </p:nvSpPr>
          <p:spPr>
            <a:xfrm>
              <a:off x="-1371600" y="228600"/>
              <a:ext cx="10972800" cy="6705600"/>
            </a:xfrm>
            <a:prstGeom prst="arc">
              <a:avLst>
                <a:gd name="adj1" fmla="val 248508"/>
                <a:gd name="adj2" fmla="val 8928458"/>
              </a:avLst>
            </a:prstGeom>
            <a:ln w="12700">
              <a:gradFill>
                <a:gsLst>
                  <a:gs pos="0">
                    <a:schemeClr val="bg1">
                      <a:alpha val="15000"/>
                    </a:schemeClr>
                  </a:gs>
                  <a:gs pos="86000">
                    <a:srgbClr val="FFFFFF">
                      <a:alpha val="7000"/>
                    </a:srgbClr>
                  </a:gs>
                  <a:gs pos="14000">
                    <a:schemeClr val="bg1">
                      <a:alpha val="0"/>
                    </a:schemeClr>
                  </a:gs>
                  <a:gs pos="100000">
                    <a:schemeClr val="bg1">
                      <a:alpha val="5500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3" name="Arc 22"/>
            <p:cNvSpPr/>
            <p:nvPr userDrawn="1"/>
          </p:nvSpPr>
          <p:spPr>
            <a:xfrm>
              <a:off x="-566058" y="2133600"/>
              <a:ext cx="10896600" cy="4804230"/>
            </a:xfrm>
            <a:prstGeom prst="arc">
              <a:avLst>
                <a:gd name="adj1" fmla="val 1086796"/>
                <a:gd name="adj2" fmla="val 10391541"/>
              </a:avLst>
            </a:prstGeom>
            <a:ln w="12700">
              <a:gradFill>
                <a:gsLst>
                  <a:gs pos="0">
                    <a:schemeClr val="bg1">
                      <a:alpha val="15000"/>
                    </a:schemeClr>
                  </a:gs>
                  <a:gs pos="86000">
                    <a:srgbClr val="FFFFFF">
                      <a:alpha val="7000"/>
                    </a:srgbClr>
                  </a:gs>
                  <a:gs pos="14000">
                    <a:schemeClr val="bg1">
                      <a:alpha val="0"/>
                    </a:schemeClr>
                  </a:gs>
                  <a:gs pos="100000">
                    <a:schemeClr val="bg1">
                      <a:alpha val="5500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4" name="Arc 23"/>
            <p:cNvSpPr/>
            <p:nvPr userDrawn="1"/>
          </p:nvSpPr>
          <p:spPr>
            <a:xfrm>
              <a:off x="272142" y="390072"/>
              <a:ext cx="10058400" cy="6495508"/>
            </a:xfrm>
            <a:prstGeom prst="arc">
              <a:avLst>
                <a:gd name="adj1" fmla="val 1804976"/>
                <a:gd name="adj2" fmla="val 5703712"/>
              </a:avLst>
            </a:prstGeom>
            <a:ln w="12700">
              <a:gradFill>
                <a:gsLst>
                  <a:gs pos="0">
                    <a:schemeClr val="bg1">
                      <a:alpha val="15000"/>
                    </a:schemeClr>
                  </a:gs>
                  <a:gs pos="86000">
                    <a:srgbClr val="FFFFFF">
                      <a:alpha val="7000"/>
                    </a:srgbClr>
                  </a:gs>
                  <a:gs pos="14000">
                    <a:schemeClr val="bg1">
                      <a:alpha val="0"/>
                    </a:schemeClr>
                  </a:gs>
                  <a:gs pos="100000">
                    <a:schemeClr val="bg1">
                      <a:alpha val="55000"/>
                    </a:schemeClr>
                  </a:gs>
                </a:gsLst>
                <a:lin ang="5400000" scaled="0"/>
              </a:gra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grpSp>
        <p:nvGrpSpPr>
          <p:cNvPr id="2" name="Group 1"/>
          <p:cNvGrpSpPr/>
          <p:nvPr userDrawn="1"/>
        </p:nvGrpSpPr>
        <p:grpSpPr>
          <a:xfrm>
            <a:off x="2365829" y="-228600"/>
            <a:ext cx="6654800" cy="1538514"/>
            <a:chOff x="2365829" y="-228600"/>
            <a:chExt cx="6654800" cy="1538514"/>
          </a:xfrm>
        </p:grpSpPr>
        <p:sp>
          <p:nvSpPr>
            <p:cNvPr id="25" name="Rectangle 24"/>
            <p:cNvSpPr/>
            <p:nvPr userDrawn="1"/>
          </p:nvSpPr>
          <p:spPr>
            <a:xfrm>
              <a:off x="2442029" y="0"/>
              <a:ext cx="1676400" cy="1309914"/>
            </a:xfrm>
            <a:prstGeom prst="rect">
              <a:avLst/>
            </a:prstGeom>
            <a:gradFill flip="none" rotWithShape="1">
              <a:gsLst>
                <a:gs pos="32000">
                  <a:srgbClr val="FFFFFF">
                    <a:alpha val="1000"/>
                  </a:srgbClr>
                </a:gs>
                <a:gs pos="57000">
                  <a:srgbClr val="FFFFFF">
                    <a:alpha val="4000"/>
                  </a:srgbClr>
                </a:gs>
                <a:gs pos="0">
                  <a:schemeClr val="bg1">
                    <a:alpha val="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0" scaled="1"/>
              <a:tileRect/>
            </a:gradFill>
            <a:ln w="127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6" name="Rectangle 25"/>
            <p:cNvSpPr/>
            <p:nvPr userDrawn="1"/>
          </p:nvSpPr>
          <p:spPr>
            <a:xfrm>
              <a:off x="2365829" y="-3630"/>
              <a:ext cx="2129971" cy="1021443"/>
            </a:xfrm>
            <a:prstGeom prst="rect">
              <a:avLst/>
            </a:prstGeom>
            <a:gradFill flip="none" rotWithShape="1">
              <a:gsLst>
                <a:gs pos="32000">
                  <a:srgbClr val="FFFFFF">
                    <a:alpha val="1000"/>
                  </a:srgbClr>
                </a:gs>
                <a:gs pos="57000">
                  <a:srgbClr val="FFFFFF">
                    <a:alpha val="4000"/>
                  </a:srgbClr>
                </a:gs>
                <a:gs pos="0">
                  <a:schemeClr val="bg1">
                    <a:alpha val="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0" scaled="1"/>
              <a:tileRect/>
            </a:gradFill>
            <a:ln w="127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7" name="Rectangle 26"/>
            <p:cNvSpPr/>
            <p:nvPr userDrawn="1"/>
          </p:nvSpPr>
          <p:spPr>
            <a:xfrm>
              <a:off x="6858000" y="-228600"/>
              <a:ext cx="1524000" cy="1246413"/>
            </a:xfrm>
            <a:prstGeom prst="rect">
              <a:avLst/>
            </a:prstGeom>
            <a:gradFill flip="none" rotWithShape="1">
              <a:gsLst>
                <a:gs pos="32000">
                  <a:srgbClr val="FFFFFF">
                    <a:alpha val="1000"/>
                  </a:srgbClr>
                </a:gs>
                <a:gs pos="57000">
                  <a:srgbClr val="FFFFFF">
                    <a:alpha val="4000"/>
                  </a:srgbClr>
                </a:gs>
                <a:gs pos="0">
                  <a:schemeClr val="bg1">
                    <a:alpha val="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0" scaled="1"/>
              <a:tileRect/>
            </a:gradFill>
            <a:ln w="127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8" name="Rectangle 27"/>
            <p:cNvSpPr/>
            <p:nvPr userDrawn="1"/>
          </p:nvSpPr>
          <p:spPr>
            <a:xfrm>
              <a:off x="6858000" y="20866"/>
              <a:ext cx="1524000" cy="803727"/>
            </a:xfrm>
            <a:prstGeom prst="rect">
              <a:avLst/>
            </a:prstGeom>
            <a:gradFill flip="none" rotWithShape="1">
              <a:gsLst>
                <a:gs pos="32000">
                  <a:srgbClr val="FFFFFF">
                    <a:alpha val="1000"/>
                  </a:srgbClr>
                </a:gs>
                <a:gs pos="57000">
                  <a:srgbClr val="FFFFFF">
                    <a:alpha val="4000"/>
                  </a:srgbClr>
                </a:gs>
                <a:gs pos="0">
                  <a:schemeClr val="bg1">
                    <a:alpha val="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0" scaled="1"/>
              <a:tileRect/>
            </a:gradFill>
            <a:ln w="127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29" name="Rectangle 28"/>
            <p:cNvSpPr/>
            <p:nvPr userDrawn="1"/>
          </p:nvSpPr>
          <p:spPr>
            <a:xfrm>
              <a:off x="8153401" y="-3630"/>
              <a:ext cx="867228" cy="466272"/>
            </a:xfrm>
            <a:prstGeom prst="rect">
              <a:avLst/>
            </a:prstGeom>
            <a:gradFill flip="none" rotWithShape="1">
              <a:gsLst>
                <a:gs pos="32000">
                  <a:srgbClr val="FFFFFF">
                    <a:alpha val="1000"/>
                  </a:srgbClr>
                </a:gs>
                <a:gs pos="57000">
                  <a:srgbClr val="FFFFFF">
                    <a:alpha val="4000"/>
                  </a:srgbClr>
                </a:gs>
                <a:gs pos="0">
                  <a:schemeClr val="bg1">
                    <a:alpha val="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0" scaled="1"/>
              <a:tileRect/>
            </a:gradFill>
            <a:ln w="127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  <p:grpSp>
        <p:nvGrpSpPr>
          <p:cNvPr id="4" name="Group 3"/>
          <p:cNvGrpSpPr/>
          <p:nvPr userDrawn="1"/>
        </p:nvGrpSpPr>
        <p:grpSpPr>
          <a:xfrm>
            <a:off x="0" y="5943600"/>
            <a:ext cx="8110765" cy="1299030"/>
            <a:chOff x="0" y="5943600"/>
            <a:chExt cx="8110765" cy="1299030"/>
          </a:xfrm>
        </p:grpSpPr>
        <p:sp>
          <p:nvSpPr>
            <p:cNvPr id="37" name="Rectangle 36"/>
            <p:cNvSpPr/>
            <p:nvPr userDrawn="1"/>
          </p:nvSpPr>
          <p:spPr>
            <a:xfrm>
              <a:off x="3432628" y="5943600"/>
              <a:ext cx="1064986" cy="965202"/>
            </a:xfrm>
            <a:prstGeom prst="rect">
              <a:avLst/>
            </a:prstGeom>
            <a:gradFill flip="none" rotWithShape="1">
              <a:gsLst>
                <a:gs pos="71000">
                  <a:srgbClr val="FFFFFF">
                    <a:alpha val="4000"/>
                  </a:srgbClr>
                </a:gs>
                <a:gs pos="42000">
                  <a:srgbClr val="FFFFFF">
                    <a:alpha val="1000"/>
                  </a:srgbClr>
                </a:gs>
                <a:gs pos="0">
                  <a:schemeClr val="bg1">
                    <a:alpha val="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0" scaled="1"/>
              <a:tileRect/>
            </a:gradFill>
            <a:ln w="127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sp>
          <p:nvSpPr>
            <p:cNvPr id="38" name="Rectangle 37"/>
            <p:cNvSpPr/>
            <p:nvPr userDrawn="1"/>
          </p:nvSpPr>
          <p:spPr>
            <a:xfrm>
              <a:off x="3756478" y="6096000"/>
              <a:ext cx="1064986" cy="965202"/>
            </a:xfrm>
            <a:prstGeom prst="rect">
              <a:avLst/>
            </a:prstGeom>
            <a:gradFill flip="none" rotWithShape="1">
              <a:gsLst>
                <a:gs pos="71000">
                  <a:srgbClr val="FFFFFF">
                    <a:alpha val="4000"/>
                  </a:srgbClr>
                </a:gs>
                <a:gs pos="42000">
                  <a:srgbClr val="FFFFFF">
                    <a:alpha val="1000"/>
                  </a:srgbClr>
                </a:gs>
                <a:gs pos="0">
                  <a:schemeClr val="bg1">
                    <a:alpha val="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0" scaled="1"/>
              <a:tileRect/>
            </a:gradFill>
            <a:ln w="127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  <p:grpSp>
          <p:nvGrpSpPr>
            <p:cNvPr id="3" name="Group 2"/>
            <p:cNvGrpSpPr/>
            <p:nvPr userDrawn="1"/>
          </p:nvGrpSpPr>
          <p:grpSpPr>
            <a:xfrm>
              <a:off x="0" y="6172200"/>
              <a:ext cx="8110765" cy="1070430"/>
              <a:chOff x="0" y="6172200"/>
              <a:chExt cx="8110765" cy="1070430"/>
            </a:xfrm>
          </p:grpSpPr>
          <p:sp>
            <p:nvSpPr>
              <p:cNvPr id="30" name="Rectangle 29"/>
              <p:cNvSpPr/>
              <p:nvPr userDrawn="1"/>
            </p:nvSpPr>
            <p:spPr>
              <a:xfrm>
                <a:off x="0" y="6172200"/>
                <a:ext cx="1064986" cy="841830"/>
              </a:xfrm>
              <a:prstGeom prst="rect">
                <a:avLst/>
              </a:prstGeom>
              <a:gradFill flip="none" rotWithShape="1">
                <a:gsLst>
                  <a:gs pos="71000">
                    <a:srgbClr val="FFFFFF">
                      <a:alpha val="4000"/>
                    </a:srgbClr>
                  </a:gs>
                  <a:gs pos="42000">
                    <a:srgbClr val="FFFFFF">
                      <a:alpha val="1000"/>
                    </a:srgbClr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10000"/>
                    </a:schemeClr>
                  </a:gs>
                </a:gsLst>
                <a:lin ang="0" scaled="1"/>
                <a:tileRect/>
              </a:gradFill>
              <a:ln w="1270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32" name="Rectangle 31"/>
              <p:cNvSpPr/>
              <p:nvPr userDrawn="1"/>
            </p:nvSpPr>
            <p:spPr>
              <a:xfrm>
                <a:off x="228600" y="6324600"/>
                <a:ext cx="1064986" cy="841830"/>
              </a:xfrm>
              <a:prstGeom prst="rect">
                <a:avLst/>
              </a:prstGeom>
              <a:gradFill flip="none" rotWithShape="1">
                <a:gsLst>
                  <a:gs pos="71000">
                    <a:srgbClr val="FFFFFF">
                      <a:alpha val="4000"/>
                    </a:srgbClr>
                  </a:gs>
                  <a:gs pos="42000">
                    <a:srgbClr val="FFFFFF">
                      <a:alpha val="1000"/>
                    </a:srgbClr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10000"/>
                    </a:schemeClr>
                  </a:gs>
                </a:gsLst>
                <a:lin ang="0" scaled="1"/>
                <a:tileRect/>
              </a:gradFill>
              <a:ln w="1270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33" name="Rectangle 32"/>
              <p:cNvSpPr/>
              <p:nvPr userDrawn="1"/>
            </p:nvSpPr>
            <p:spPr>
              <a:xfrm>
                <a:off x="7045779" y="6244770"/>
                <a:ext cx="1064986" cy="841830"/>
              </a:xfrm>
              <a:prstGeom prst="rect">
                <a:avLst/>
              </a:prstGeom>
              <a:gradFill flip="none" rotWithShape="1">
                <a:gsLst>
                  <a:gs pos="71000">
                    <a:srgbClr val="FFFFFF">
                      <a:alpha val="4000"/>
                    </a:srgbClr>
                  </a:gs>
                  <a:gs pos="42000">
                    <a:srgbClr val="FFFFFF">
                      <a:alpha val="1000"/>
                    </a:srgbClr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10000"/>
                    </a:schemeClr>
                  </a:gs>
                </a:gsLst>
                <a:lin ang="0" scaled="1"/>
                <a:tileRect/>
              </a:gradFill>
              <a:ln w="1270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  <p:sp>
            <p:nvSpPr>
              <p:cNvPr id="34" name="Rectangle 33"/>
              <p:cNvSpPr/>
              <p:nvPr userDrawn="1"/>
            </p:nvSpPr>
            <p:spPr>
              <a:xfrm>
                <a:off x="6705600" y="6400800"/>
                <a:ext cx="1064986" cy="841830"/>
              </a:xfrm>
              <a:prstGeom prst="rect">
                <a:avLst/>
              </a:prstGeom>
              <a:gradFill flip="none" rotWithShape="1">
                <a:gsLst>
                  <a:gs pos="71000">
                    <a:srgbClr val="FFFFFF">
                      <a:alpha val="4000"/>
                    </a:srgbClr>
                  </a:gs>
                  <a:gs pos="42000">
                    <a:srgbClr val="FFFFFF">
                      <a:alpha val="1000"/>
                    </a:srgbClr>
                  </a:gs>
                  <a:gs pos="0">
                    <a:schemeClr val="bg1">
                      <a:alpha val="0"/>
                    </a:schemeClr>
                  </a:gs>
                  <a:gs pos="100000">
                    <a:schemeClr val="bg1">
                      <a:alpha val="10000"/>
                    </a:schemeClr>
                  </a:gs>
                </a:gsLst>
                <a:lin ang="0" scaled="1"/>
                <a:tileRect/>
              </a:gradFill>
              <a:ln w="12700">
                <a:noFill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  <p:txBody>
  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36" name="Rectangle 35"/>
            <p:cNvSpPr/>
            <p:nvPr userDrawn="1"/>
          </p:nvSpPr>
          <p:spPr>
            <a:xfrm>
              <a:off x="3429000" y="6244770"/>
              <a:ext cx="1064986" cy="841830"/>
            </a:xfrm>
            <a:prstGeom prst="rect">
              <a:avLst/>
            </a:prstGeom>
            <a:gradFill flip="none" rotWithShape="1">
              <a:gsLst>
                <a:gs pos="71000">
                  <a:srgbClr val="FFFFFF">
                    <a:alpha val="4000"/>
                  </a:srgbClr>
                </a:gs>
                <a:gs pos="42000">
                  <a:srgbClr val="FFFFFF">
                    <a:alpha val="1000"/>
                  </a:srgbClr>
                </a:gs>
                <a:gs pos="0">
                  <a:schemeClr val="bg1">
                    <a:alpha val="0"/>
                  </a:schemeClr>
                </a:gs>
                <a:gs pos="100000">
                  <a:schemeClr val="bg1">
                    <a:alpha val="10000"/>
                  </a:schemeClr>
                </a:gs>
              </a:gsLst>
              <a:lin ang="0" scaled="1"/>
              <a:tileRect/>
            </a:gradFill>
            <a:ln w="12700">
              <a:noFill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endParaRPr lang="en-US" dirty="0"/>
            </a:p>
          </p:txBody>
        </p:sp>
      </p:grpSp>
    </p:spTree>
    <p:extLst>
      <p:ext uri="{BB962C8B-B14F-4D97-AF65-F5344CB8AC3E}">
        <p14:creationId xmlns:p14="http://schemas.microsoft.com/office/powerpoint/2010/main" val="31505731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4" r:id="rId3"/>
    <p:sldLayoutId id="2147483655" r:id="rId4"/>
    <p:sldLayoutId id="2147483652" r:id="rId5"/>
    <p:sldLayoutId id="2147483653" r:id="rId6"/>
    <p:sldLayoutId id="2147483651" r:id="rId7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88889E-6 1.11111E-6 L -0.15174 1.11111E-6 " pathEditMode="relative" rAng="0" ptsTypes="AA">
                                      <p:cBhvr>
                                        <p:cTn id="16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7587" y="0"/>
                                    </p:animMotion>
                                  </p:childTnLst>
                                </p:cTn>
                              </p:par>
                              <p:par>
                                <p:cTn id="17" presetID="0" presetClass="path" presetSubtype="0" repeatCount="indefinite" accel="50000" decel="50000" autoRev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1007 0.02477 C -0.09739 0.02084 -0.08385 0.01991 -0.07066 0.01783 C -0.06215 0.01644 -0.05451 0.01227 -0.04618 0.01088 C -0.01927 0.00672 -0.03125 0.00857 -0.01059 0.00579 C 0.01007 0.00648 0.03108 0.00533 0.05139 0.00741 C 0.05591 0.00787 0.05851 0.0132 0.06268 0.01435 C 0.0665 0.01551 0.07032 0.0169 0.07396 0.01783 C 0.10104 0.02408 0.12709 0.03472 0.15486 0.03866 C 0.19445 0.03704 0.20087 0.0375 0.23177 0.02801 C 0.24132 0.02547 0.2507 0.02408 0.26007 0.0213 C 0.26424 0.01991 0.27327 0.01783 0.27327 0.01806 " pathEditMode="relative" rAng="0" ptsTypes="ffffffffffA">
                                      <p:cBhvr>
                                        <p:cTn id="18" dur="10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9167" y="-278"/>
                                    </p:animMotion>
                                  </p:childTnLst>
                                </p:cTn>
                              </p:par>
                              <p:par>
                                <p:cTn id="19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0" dur="3000" tmFilter="0, 0; .2, .5; .8, .5; 1, 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1" dur="1500" autoRev="1" fill="hold"/>
                                        <p:tgtEl>
                                          <p:spTgt spid="2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  <p:par>
                                <p:cTn id="22" presetID="26" presetClass="emph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3000" tmFilter="0, 0; .2, .5; .8, .5; 1, 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24" dur="1500" autoRev="1" fill="hold"/>
                                        <p:tgtEl>
                                          <p:spTgt spid="4"/>
                                        </p:tgtEl>
                                      </p:cBhvr>
                                      <p:by x="105000" y="105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4385" y="4811362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Segoe UI Light" pitchFamily="34" charset="0"/>
              </a:rPr>
              <a:t>presented by</a:t>
            </a:r>
            <a:endParaRPr lang="en-US" sz="2000" dirty="0">
              <a:solidFill>
                <a:schemeClr val="bg1"/>
              </a:solidFill>
              <a:latin typeface="Segoe UI Light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2683850" y="705653"/>
            <a:ext cx="646014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MOBILE </a:t>
            </a:r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APPS </a:t>
            </a:r>
            <a:endParaRPr lang="en-US" sz="2800" b="1" dirty="0" smtClean="0">
              <a:solidFill>
                <a:schemeClr val="tx1">
                  <a:lumMod val="65000"/>
                  <a:lumOff val="35000"/>
                </a:schemeClr>
              </a:solidFill>
              <a:latin typeface="Segoe UI Light" pitchFamily="34" charset="0"/>
            </a:endParaRPr>
          </a:p>
          <a:p>
            <a:pPr algn="ctr"/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FOR 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SMART </a:t>
            </a:r>
            <a:r>
              <a:rPr lang="en-US" sz="2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RESTAURANTS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Segoe UI Light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2683850" y="3352800"/>
            <a:ext cx="646014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600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defRPr>
            </a:lvl1pPr>
          </a:lstStyle>
          <a:p>
            <a:pPr algn="ctr"/>
            <a:r>
              <a:rPr lang="en-US" sz="4000" dirty="0" smtClean="0"/>
              <a:t>We </a:t>
            </a:r>
            <a:r>
              <a:rPr lang="en-US" sz="4000" dirty="0"/>
              <a:t>power your </a:t>
            </a:r>
            <a:r>
              <a:rPr lang="en-US" sz="4000" dirty="0" smtClean="0"/>
              <a:t>restaurant's growth </a:t>
            </a:r>
            <a:r>
              <a:rPr lang="en-US" sz="4000" dirty="0"/>
              <a:t>engine </a:t>
            </a:r>
            <a:r>
              <a:rPr lang="en-US" sz="4000" dirty="0" smtClean="0"/>
              <a:t>with</a:t>
            </a:r>
            <a:r>
              <a:rPr lang="en-US" sz="4000" dirty="0"/>
              <a:t> app fuel</a:t>
            </a:r>
            <a:r>
              <a:rPr lang="en-US" sz="3200" dirty="0"/>
              <a:t>.</a:t>
            </a:r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2683852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17128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4385" y="4811362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Segoe UI Light" pitchFamily="34" charset="0"/>
              </a:rPr>
              <a:t>presented by</a:t>
            </a:r>
            <a:endParaRPr lang="en-US" sz="2000" dirty="0">
              <a:solidFill>
                <a:schemeClr val="bg1"/>
              </a:solidFill>
              <a:latin typeface="Segoe UI Ligh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10400" y="5996386"/>
            <a:ext cx="190468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000" b="1" dirty="0" smtClean="0">
                <a:solidFill>
                  <a:schemeClr val="bg1"/>
                </a:solidFill>
                <a:latin typeface="+mj-lt"/>
                <a:cs typeface="Segoe UI Light" pitchFamily="34" charset="0"/>
              </a:rPr>
              <a:t>RanceLab®</a:t>
            </a:r>
            <a:endParaRPr lang="en-US" sz="3000" b="1" dirty="0">
              <a:solidFill>
                <a:schemeClr val="bg1"/>
              </a:solidFill>
              <a:latin typeface="+mj-lt"/>
              <a:cs typeface="Segoe UI Light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16" y="5290815"/>
            <a:ext cx="9164515" cy="1567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-20516" y="381000"/>
            <a:ext cx="914399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RanceLab® FusionMobi </a:t>
            </a:r>
            <a:endParaRPr lang="en-US" sz="2400" dirty="0" smtClean="0">
              <a:solidFill>
                <a:schemeClr val="tx1">
                  <a:lumMod val="65000"/>
                  <a:lumOff val="35000"/>
                </a:schemeClr>
              </a:solidFill>
              <a:latin typeface="Segoe UI Light" pitchFamily="34" charset="0"/>
            </a:endParaRPr>
          </a:p>
          <a:p>
            <a:pPr algn="ctr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is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a collection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of </a:t>
            </a:r>
            <a:r>
              <a:rPr lang="en-US" sz="24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coolest mobile apps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for </a:t>
            </a:r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restaurants</a:t>
            </a:r>
            <a:r>
              <a:rPr lang="en-US" sz="36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.</a:t>
            </a:r>
          </a:p>
        </p:txBody>
      </p:sp>
      <p:sp>
        <p:nvSpPr>
          <p:cNvPr id="2" name="Rectangle 1"/>
          <p:cNvSpPr/>
          <p:nvPr/>
        </p:nvSpPr>
        <p:spPr>
          <a:xfrm>
            <a:off x="1451003" y="4267200"/>
            <a:ext cx="61722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With </a:t>
            </a:r>
            <a:r>
              <a:rPr lang="en-US" sz="24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FusionMobi, important information and essential features are always at your fingertips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.</a:t>
            </a:r>
          </a:p>
        </p:txBody>
      </p:sp>
      <p:pic>
        <p:nvPicPr>
          <p:cNvPr id="1028" name="Picture 4" descr="baner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7303" y="1784886"/>
            <a:ext cx="4419600" cy="21054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1613195" y="3849555"/>
            <a:ext cx="5847815" cy="148290"/>
          </a:xfrm>
          <a:prstGeom prst="rect">
            <a:avLst/>
          </a:prstGeom>
          <a:solidFill>
            <a:schemeClr val="accent1"/>
          </a:solidFill>
          <a:ln w="12700">
            <a:solidFill>
              <a:schemeClr val="accent1">
                <a:alpha val="1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0406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4385" y="4811362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Segoe UI Light" pitchFamily="34" charset="0"/>
              </a:rPr>
              <a:t>presented by</a:t>
            </a:r>
            <a:endParaRPr lang="en-US" sz="2000" dirty="0">
              <a:solidFill>
                <a:schemeClr val="bg1"/>
              </a:solidFill>
              <a:latin typeface="Segoe UI Ligh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10400" y="5996386"/>
            <a:ext cx="190468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000" b="1" dirty="0" smtClean="0">
                <a:solidFill>
                  <a:schemeClr val="bg1"/>
                </a:solidFill>
                <a:latin typeface="+mj-lt"/>
                <a:cs typeface="Segoe UI Light" pitchFamily="34" charset="0"/>
              </a:rPr>
              <a:t>RanceLab®</a:t>
            </a:r>
            <a:endParaRPr lang="en-US" sz="3000" b="1" dirty="0">
              <a:solidFill>
                <a:schemeClr val="bg1"/>
              </a:solidFill>
              <a:latin typeface="+mj-lt"/>
              <a:cs typeface="Segoe UI Light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16" y="5290815"/>
            <a:ext cx="9164515" cy="1567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Rectangle 1"/>
          <p:cNvSpPr/>
          <p:nvPr/>
        </p:nvSpPr>
        <p:spPr>
          <a:xfrm>
            <a:off x="1" y="868918"/>
            <a:ext cx="914399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400" b="1" cap="smal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FEATURES</a:t>
            </a:r>
            <a:r>
              <a:rPr lang="en-US" sz="2400" cap="smal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 </a:t>
            </a:r>
            <a:r>
              <a:rPr lang="en-US" sz="2400" cap="small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TO PUT RESTAURANT </a:t>
            </a:r>
            <a:r>
              <a:rPr lang="en-US" sz="2400" cap="smal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 BUSINESS</a:t>
            </a:r>
            <a:r>
              <a:rPr lang="en-US" sz="2400" cap="small" dirty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 </a:t>
            </a:r>
            <a:r>
              <a:rPr lang="en-US" sz="2400" cap="smal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ON </a:t>
            </a:r>
            <a:r>
              <a:rPr lang="en-US" sz="2400" b="1" cap="small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TURBO MODE</a:t>
            </a:r>
            <a:endParaRPr lang="en-US" sz="2400" cap="small" dirty="0">
              <a:solidFill>
                <a:schemeClr val="tx1">
                  <a:lumMod val="65000"/>
                  <a:lumOff val="35000"/>
                </a:schemeClr>
              </a:solidFill>
              <a:latin typeface="Segoe UI Light" pitchFamily="34" charset="0"/>
            </a:endParaRPr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4141" y="1752600"/>
            <a:ext cx="7315200" cy="29017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77212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24385" y="4811362"/>
            <a:ext cx="1676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solidFill>
                  <a:schemeClr val="bg1"/>
                </a:solidFill>
                <a:latin typeface="Segoe UI Light" pitchFamily="34" charset="0"/>
              </a:rPr>
              <a:t>presented by</a:t>
            </a:r>
            <a:endParaRPr lang="en-US" sz="2000" dirty="0">
              <a:solidFill>
                <a:schemeClr val="bg1"/>
              </a:solidFill>
              <a:latin typeface="Segoe UI Light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010400" y="5996386"/>
            <a:ext cx="1904689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N" sz="3000" b="1" dirty="0" smtClean="0">
                <a:solidFill>
                  <a:schemeClr val="bg1"/>
                </a:solidFill>
                <a:latin typeface="+mj-lt"/>
                <a:cs typeface="Segoe UI Light" pitchFamily="34" charset="0"/>
              </a:rPr>
              <a:t>RanceLab®</a:t>
            </a:r>
            <a:endParaRPr lang="en-US" sz="3000" b="1" dirty="0">
              <a:solidFill>
                <a:schemeClr val="bg1"/>
              </a:solidFill>
              <a:latin typeface="+mj-lt"/>
              <a:cs typeface="Segoe UI Light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20516" y="5290815"/>
            <a:ext cx="9164515" cy="15671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" name="Rectangle 17"/>
          <p:cNvSpPr/>
          <p:nvPr/>
        </p:nvSpPr>
        <p:spPr>
          <a:xfrm>
            <a:off x="-20516" y="2057400"/>
            <a:ext cx="91439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IN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Thanks</a:t>
            </a:r>
          </a:p>
          <a:p>
            <a:pPr algn="ctr"/>
            <a:r>
              <a:rPr lang="en-IN" sz="40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Segoe UI Light" pitchFamily="34" charset="0"/>
              </a:rPr>
              <a:t>Let’s Talk Today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  <a:latin typeface="Segoe UI Ligh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98987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ln w="12700">
          <a:solidFill>
            <a:schemeClr val="bg1">
              <a:alpha val="10000"/>
            </a:schemeClr>
          </a:solidFill>
        </a:ln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spDef>
    <a:txDef>
      <a:spPr>
        <a:noFill/>
      </a:spPr>
      <a:bodyPr wrap="square" rtlCol="0">
        <a:spAutoFit/>
      </a:bodyPr>
      <a:lstStyle>
        <a:defPPr>
          <a:defRPr dirty="0">
            <a:solidFill>
              <a:schemeClr val="bg1"/>
            </a:solidFill>
            <a:latin typeface="Segoe UI Light" pitchFamily="34" charset="0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1399</TotalTime>
  <Words>62</Words>
  <Application>Microsoft Office PowerPoint</Application>
  <PresentationFormat>On-screen Show (4:3)</PresentationFormat>
  <Paragraphs>20</Paragraphs>
  <Slides>4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AdminX9U</cp:lastModifiedBy>
  <cp:revision>1225</cp:revision>
  <dcterms:created xsi:type="dcterms:W3CDTF">2011-09-21T11:58:28Z</dcterms:created>
  <dcterms:modified xsi:type="dcterms:W3CDTF">2016-04-05T13:37:51Z</dcterms:modified>
</cp:coreProperties>
</file>