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eg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7C745-2D7D-EA4D-B5D0-A6F8ACB162B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23435-E9FB-7846-9789-B0DCA5C99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Show all </a:t>
            </a:r>
            <a:r>
              <a:rPr lang="sv-SE" dirty="0" err="1" smtClean="0"/>
              <a:t>big</a:t>
            </a:r>
            <a:r>
              <a:rPr lang="sv-SE" dirty="0" smtClean="0"/>
              <a:t> brands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preferred</a:t>
            </a:r>
            <a:r>
              <a:rPr lang="sv-SE" baseline="0" dirty="0" smtClean="0"/>
              <a:t> partnerships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A163F-5B86-FC42-8244-84E38F7613C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31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-497" y="6347690"/>
            <a:ext cx="9144000" cy="5103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497" y="1"/>
            <a:ext cx="9144000" cy="5103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4" y="2579257"/>
            <a:ext cx="8089156" cy="731466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auto">
          <a:xfrm>
            <a:off x="-497" y="4870068"/>
            <a:ext cx="9144000" cy="1987932"/>
          </a:xfrm>
          <a:prstGeom prst="rect">
            <a:avLst/>
          </a:prstGeom>
          <a:pattFill prst="pct5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84" charset="0"/>
              <a:ea typeface="ヒラギノ角ゴ ProN W3" pitchFamily="-84" charset="-128"/>
              <a:cs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77736" y="5282647"/>
            <a:ext cx="8209064" cy="11602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-497" y="1"/>
            <a:ext cx="9144000" cy="5103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706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6992" y="1122947"/>
            <a:ext cx="8392692" cy="5253789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rgbClr val="595959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26450"/>
            <a:ext cx="21336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526450"/>
            <a:ext cx="28956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526450"/>
            <a:ext cx="21336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053" y="0"/>
            <a:ext cx="2977147" cy="588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77855" y="270428"/>
            <a:ext cx="8391829" cy="700620"/>
          </a:xfrm>
          <a:solidFill>
            <a:srgbClr val="1AA0C5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8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9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5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E4E3-0BA1-5649-9634-7F45AB14501F}" type="datetimeFigureOut">
              <a:rPr lang="en-US" smtClean="0"/>
              <a:t>12/05/16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BCEE5-EA07-D84A-883D-8A2F96D4E50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7547" y="153538"/>
            <a:ext cx="2101099" cy="2280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7547" y="153538"/>
            <a:ext cx="2101099" cy="22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2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20" Type="http://schemas.openxmlformats.org/officeDocument/2006/relationships/image" Target="../media/image26.png"/><Relationship Id="rId21" Type="http://schemas.openxmlformats.org/officeDocument/2006/relationships/image" Target="../media/image27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4.png"/><Relationship Id="rId1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BOOKINGS. LESS WORK.</a:t>
            </a:r>
          </a:p>
          <a:p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687456" y="6069745"/>
            <a:ext cx="3809692" cy="635035"/>
          </a:xfrm>
          <a:prstGeom prst="roundRect">
            <a:avLst/>
          </a:prstGeom>
          <a:solidFill>
            <a:srgbClr val="1AA0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SHOW ME HOW &gt;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58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91225" y="3071790"/>
            <a:ext cx="2422498" cy="1816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51436" y="3071790"/>
            <a:ext cx="2422498" cy="1816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224" y="270428"/>
            <a:ext cx="8229600" cy="700620"/>
          </a:xfrm>
          <a:solidFill>
            <a:srgbClr val="1AA0C5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b="1" dirty="0" smtClean="0">
                <a:solidFill>
                  <a:schemeClr val="bg1"/>
                </a:solidFill>
              </a:rPr>
              <a:t>WHAT WE DO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471" y="1680153"/>
            <a:ext cx="939800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225" y="2419511"/>
            <a:ext cx="24224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YOU</a:t>
            </a:r>
            <a:endParaRPr lang="en-US" sz="2400" b="1" dirty="0" smtClean="0">
              <a:solidFill>
                <a:srgbClr val="1AA0C5"/>
              </a:solidFill>
              <a:latin typeface="Arial"/>
              <a:cs typeface="Arial"/>
            </a:endParaRPr>
          </a:p>
          <a:p>
            <a:pPr lvl="0" algn="ctr"/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lvl="0" algn="ctr"/>
            <a:endParaRPr lang="en-US" sz="1600" dirty="0" smtClean="0">
              <a:latin typeface="Arial"/>
              <a:cs typeface="Arial"/>
            </a:endParaRPr>
          </a:p>
          <a:p>
            <a:pPr lvl="0" algn="ctr"/>
            <a:r>
              <a:rPr lang="en-US" sz="1600" dirty="0" smtClean="0">
                <a:latin typeface="Arial"/>
                <a:cs typeface="Arial"/>
              </a:rPr>
              <a:t>You only need to update calendars</a:t>
            </a:r>
            <a:r>
              <a:rPr lang="en-US" sz="1600" dirty="0" smtClean="0">
                <a:latin typeface="Arial"/>
                <a:cs typeface="Arial"/>
              </a:rPr>
              <a:t>, pricing, photos, </a:t>
            </a:r>
            <a:r>
              <a:rPr lang="en-US" sz="1600" dirty="0" smtClean="0">
                <a:latin typeface="Arial"/>
                <a:cs typeface="Arial"/>
              </a:rPr>
              <a:t>descriptions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on the Rentals United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online platform.</a:t>
            </a:r>
            <a:endParaRPr lang="en-US" sz="1600" dirty="0" smtClean="0">
              <a:latin typeface="Arial"/>
              <a:cs typeface="Arial"/>
            </a:endParaRPr>
          </a:p>
          <a:p>
            <a:pPr lvl="0" algn="ctr"/>
            <a:endParaRPr lang="en-US" b="1" dirty="0" smtClean="0">
              <a:latin typeface="Arial"/>
              <a:cs typeface="Arial"/>
            </a:endParaRPr>
          </a:p>
          <a:p>
            <a:pPr lvl="0" algn="ctr"/>
            <a:endParaRPr lang="en-US" sz="2400" b="1" dirty="0" smtClean="0">
              <a:solidFill>
                <a:srgbClr val="1AA0C5"/>
              </a:solidFill>
              <a:latin typeface="Arial"/>
              <a:cs typeface="Arial"/>
            </a:endParaRPr>
          </a:p>
          <a:p>
            <a:pPr lvl="0" algn="ctr"/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&gt;Save Time</a:t>
            </a:r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 </a:t>
            </a:r>
            <a:endParaRPr lang="en-US" sz="2400" b="1" dirty="0" smtClean="0">
              <a:solidFill>
                <a:srgbClr val="1AA0C5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6499" y="2405990"/>
            <a:ext cx="2714325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 </a:t>
            </a:r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WEBSITES</a:t>
            </a:r>
            <a:endParaRPr lang="en-US" sz="2400" dirty="0" smtClean="0">
              <a:solidFill>
                <a:srgbClr val="1AA0C5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latin typeface="Arial"/>
              <a:cs typeface="Arial"/>
            </a:endParaRPr>
          </a:p>
          <a:p>
            <a:pPr algn="ctr"/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We update all the Hotel websites, Vacation Rental Websites, Comparison Websites, that you decide to wor</a:t>
            </a:r>
            <a:r>
              <a:rPr lang="en-US" sz="1600" dirty="0" smtClean="0">
                <a:latin typeface="Arial"/>
                <a:cs typeface="Arial"/>
              </a:rPr>
              <a:t>k with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algn="ctr"/>
            <a:endParaRPr lang="en-US" sz="2400" dirty="0" smtClean="0">
              <a:latin typeface="Arial"/>
              <a:cs typeface="Arial"/>
            </a:endParaRPr>
          </a:p>
          <a:p>
            <a:pPr algn="ctr"/>
            <a:endParaRPr lang="en-US" sz="2400" dirty="0" smtClean="0"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&gt;More Bookings</a:t>
            </a:r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 </a:t>
            </a:r>
            <a:endParaRPr lang="en-US" sz="2400" b="1" dirty="0" smtClean="0">
              <a:solidFill>
                <a:srgbClr val="1AA0C5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0678" y="1680153"/>
            <a:ext cx="863600" cy="711200"/>
          </a:xfrm>
          <a:prstGeom prst="rect">
            <a:avLst/>
          </a:prstGeom>
        </p:spPr>
      </p:pic>
      <p:pic>
        <p:nvPicPr>
          <p:cNvPr id="12" name="Picture 11" descr="screensho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49" y="2810090"/>
            <a:ext cx="4128016" cy="3096011"/>
          </a:xfrm>
          <a:prstGeom prst="rect">
            <a:avLst/>
          </a:prstGeom>
        </p:spPr>
      </p:pic>
      <p:pic>
        <p:nvPicPr>
          <p:cNvPr id="15" name="Picture 14" descr="initials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45" y="1708311"/>
            <a:ext cx="691586" cy="7016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17052" y="2409993"/>
            <a:ext cx="271432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 </a:t>
            </a:r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US</a:t>
            </a:r>
            <a:endParaRPr lang="en-US" sz="2400" dirty="0" smtClean="0">
              <a:solidFill>
                <a:srgbClr val="1AA0C5"/>
              </a:solidFill>
              <a:latin typeface="Arial"/>
              <a:cs typeface="Arial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46271" y="1993710"/>
            <a:ext cx="1752019" cy="8371"/>
          </a:xfrm>
          <a:prstGeom prst="straightConnector1">
            <a:avLst/>
          </a:prstGeom>
          <a:ln>
            <a:solidFill>
              <a:srgbClr val="1AA0C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30489" y="1970865"/>
            <a:ext cx="1752019" cy="8371"/>
          </a:xfrm>
          <a:prstGeom prst="straightConnector1">
            <a:avLst/>
          </a:prstGeom>
          <a:ln>
            <a:solidFill>
              <a:srgbClr val="1AA0C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23232" y="2159200"/>
            <a:ext cx="1759276" cy="0"/>
          </a:xfrm>
          <a:prstGeom prst="straightConnector1">
            <a:avLst/>
          </a:prstGeom>
          <a:ln>
            <a:solidFill>
              <a:srgbClr val="1AA0C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097621" y="2159200"/>
            <a:ext cx="1759276" cy="0"/>
          </a:xfrm>
          <a:prstGeom prst="straightConnector1">
            <a:avLst/>
          </a:prstGeom>
          <a:ln>
            <a:solidFill>
              <a:srgbClr val="1AA0C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16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thias_presentation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25" y="954553"/>
            <a:ext cx="8229600" cy="616280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1224" y="270428"/>
            <a:ext cx="8229600" cy="700620"/>
          </a:xfrm>
          <a:solidFill>
            <a:srgbClr val="1AA0C5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b="1" dirty="0" smtClean="0">
                <a:solidFill>
                  <a:schemeClr val="bg1"/>
                </a:solidFill>
              </a:rPr>
              <a:t>THE PROBLEMS WE SOLVE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2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sz="4300" b="1" dirty="0" smtClean="0">
                <a:solidFill>
                  <a:schemeClr val="bg1"/>
                </a:solidFill>
              </a:rPr>
              <a:t>BE SEEN BY +10M TRAVELLERS DAILY</a:t>
            </a:r>
            <a:endParaRPr lang="en-US" sz="4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55" y="1298123"/>
            <a:ext cx="1769813" cy="391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794" y="1197735"/>
            <a:ext cx="1721342" cy="4918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772" y="1369584"/>
            <a:ext cx="2095185" cy="372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7228" y="1286800"/>
            <a:ext cx="2413403" cy="4406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55" y="2025458"/>
            <a:ext cx="1461100" cy="482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t="20082"/>
          <a:stretch/>
        </p:blipFill>
        <p:spPr>
          <a:xfrm>
            <a:off x="2392964" y="2025458"/>
            <a:ext cx="1502122" cy="5343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/>
          <a:srcRect t="12347"/>
          <a:stretch/>
        </p:blipFill>
        <p:spPr>
          <a:xfrm>
            <a:off x="3922182" y="1973179"/>
            <a:ext cx="2540000" cy="5343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0835" y="2054994"/>
            <a:ext cx="1994551" cy="3012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/>
          <a:srcRect l="14760" t="27902" r="13928" b="47290"/>
          <a:stretch/>
        </p:blipFill>
        <p:spPr>
          <a:xfrm>
            <a:off x="377856" y="2879793"/>
            <a:ext cx="1461100" cy="5082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1"/>
          <a:srcRect t="18568"/>
          <a:stretch/>
        </p:blipFill>
        <p:spPr>
          <a:xfrm>
            <a:off x="2541187" y="2823794"/>
            <a:ext cx="1380995" cy="748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38772" y="2817636"/>
            <a:ext cx="1674065" cy="555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3"/>
          <a:srcRect l="5224" t="37205" r="-5224" b="37987"/>
          <a:stretch/>
        </p:blipFill>
        <p:spPr>
          <a:xfrm>
            <a:off x="6717228" y="2799294"/>
            <a:ext cx="2093566" cy="5193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7855" y="3855552"/>
            <a:ext cx="1640843" cy="4580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5"/>
          <a:srcRect l="25267" t="17749" r="29789" b="19747"/>
          <a:stretch/>
        </p:blipFill>
        <p:spPr>
          <a:xfrm>
            <a:off x="2541187" y="3656498"/>
            <a:ext cx="1095908" cy="6350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430182" y="3606557"/>
            <a:ext cx="2032000" cy="736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7"/>
          <a:srcRect l="4797" t="35733" r="8369" b="32863"/>
          <a:stretch/>
        </p:blipFill>
        <p:spPr>
          <a:xfrm>
            <a:off x="6730835" y="3811248"/>
            <a:ext cx="2203775" cy="2391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6135" y="4768279"/>
            <a:ext cx="1892300" cy="533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9"/>
          <a:srcRect t="23730"/>
          <a:stretch/>
        </p:blipFill>
        <p:spPr>
          <a:xfrm>
            <a:off x="6730835" y="4431171"/>
            <a:ext cx="962381" cy="7340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30182" y="4694436"/>
            <a:ext cx="1986095" cy="4706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384110" y="4715145"/>
            <a:ext cx="1804026" cy="41954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46135" y="5703521"/>
            <a:ext cx="839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1AA0C5"/>
                </a:solidFill>
                <a:latin typeface="Arial"/>
                <a:cs typeface="Arial"/>
              </a:rPr>
              <a:t>40+ NICHE AND MAINSTREAM WEBSITES IN 1 CLICK!</a:t>
            </a:r>
            <a:endParaRPr lang="en-US" sz="2400" b="1" dirty="0" smtClean="0">
              <a:solidFill>
                <a:srgbClr val="1AA0C5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78352" y="4534623"/>
            <a:ext cx="93244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1AA0C5"/>
                </a:solidFill>
                <a:latin typeface="Arial Black"/>
                <a:cs typeface="Arial Black"/>
              </a:rPr>
              <a:t>. . .</a:t>
            </a:r>
            <a:endParaRPr lang="en-US" sz="3500" dirty="0">
              <a:solidFill>
                <a:srgbClr val="1AA0C5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2721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b="1" dirty="0" smtClean="0">
                <a:solidFill>
                  <a:schemeClr val="bg1"/>
                </a:solidFill>
              </a:rPr>
              <a:t>OUR PRICING</a:t>
            </a:r>
            <a:endParaRPr lang="en-US" dirty="0"/>
          </a:p>
        </p:txBody>
      </p:sp>
      <p:pic>
        <p:nvPicPr>
          <p:cNvPr id="5" name="Picture 4" descr="Screen Shot 2016-05-12 at 10.21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5" y="1206499"/>
            <a:ext cx="5168900" cy="4432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6135" y="5900104"/>
            <a:ext cx="83918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 SET-UP FEE. NO MONTHLY COST. CANCEL ANYTIME.</a:t>
            </a:r>
            <a:endParaRPr lang="en-US" sz="2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315850" y="1206499"/>
            <a:ext cx="3453833" cy="1953903"/>
          </a:xfrm>
          <a:prstGeom prst="wedgeRoundRectCallout">
            <a:avLst>
              <a:gd name="adj1" fmla="val -78097"/>
              <a:gd name="adj2" fmla="val 60166"/>
              <a:gd name="adj3" fmla="val 16667"/>
            </a:avLst>
          </a:prstGeom>
          <a:solidFill>
            <a:srgbClr val="1AA0C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Pay our commission only for successful arrivals!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53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4888286"/>
            <a:ext cx="9144000" cy="11814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JOIN THE OTHER +5000 WORLDWIDE HAPPY OWNERS ON: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http://</a:t>
            </a:r>
            <a:r>
              <a:rPr lang="en-US" b="1" dirty="0" err="1" smtClean="0"/>
              <a:t>rentalsunited.com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687456" y="6069745"/>
            <a:ext cx="3809692" cy="635035"/>
          </a:xfrm>
          <a:prstGeom prst="roundRect">
            <a:avLst/>
          </a:prstGeom>
          <a:solidFill>
            <a:srgbClr val="1AA0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SIGN UP TODAY!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957195"/>
      </p:ext>
    </p:extLst>
  </p:cSld>
  <p:clrMapOvr>
    <a:masterClrMapping/>
  </p:clrMapOvr>
</p:sld>
</file>

<file path=ppt/theme/theme1.xml><?xml version="1.0" encoding="utf-8"?>
<a:theme xmlns:a="http://schemas.openxmlformats.org/drawingml/2006/main" name="rentalsuni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rentalsunited.thmx</Template>
  <TotalTime>51</TotalTime>
  <Words>115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rentalsunited</vt:lpstr>
      <vt:lpstr>PowerPoint Presentation</vt:lpstr>
      <vt:lpstr>✪ WHAT WE DO</vt:lpstr>
      <vt:lpstr>✪ THE PROBLEMS WE SOLVE</vt:lpstr>
      <vt:lpstr>✪ BE SEEN BY +10M TRAVELLERS DAILY</vt:lpstr>
      <vt:lpstr>✪ OUR PRICING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</dc:creator>
  <cp:lastModifiedBy>Vanessa</cp:lastModifiedBy>
  <cp:revision>11</cp:revision>
  <dcterms:created xsi:type="dcterms:W3CDTF">2016-05-12T07:42:47Z</dcterms:created>
  <dcterms:modified xsi:type="dcterms:W3CDTF">2016-05-12T08:33:52Z</dcterms:modified>
</cp:coreProperties>
</file>