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Lst>
  <p:notesMasterIdLst>
    <p:notesMasterId r:id="rId11"/>
  </p:notesMasterIdLst>
  <p:sldIdLst>
    <p:sldId id="256" r:id="rId3"/>
    <p:sldId id="257" r:id="rId4"/>
    <p:sldId id="275" r:id="rId5"/>
    <p:sldId id="276" r:id="rId6"/>
    <p:sldId id="258" r:id="rId7"/>
    <p:sldId id="259" r:id="rId8"/>
    <p:sldId id="273" r:id="rId9"/>
    <p:sldId id="27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0"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31B7F5-ED8F-4261-A82E-7B450A10F3BE}" type="datetimeFigureOut">
              <a:rPr lang="en-US" smtClean="0"/>
              <a:t>6/16/2016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C82770-584F-4906-B220-FCDFC492BB67}" type="slidenum">
              <a:rPr lang="en-US" smtClean="0"/>
              <a:t>‹#›</a:t>
            </a:fld>
            <a:endParaRPr lang="en-US"/>
          </a:p>
        </p:txBody>
      </p:sp>
    </p:spTree>
    <p:extLst>
      <p:ext uri="{BB962C8B-B14F-4D97-AF65-F5344CB8AC3E}">
        <p14:creationId xmlns:p14="http://schemas.microsoft.com/office/powerpoint/2010/main" val="818373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6" name="Shape 4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55853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7" name="Shape 4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757279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0" name="Shape 4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509480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7.jpg"/><Relationship Id="rId11" Type="http://schemas.openxmlformats.org/officeDocument/2006/relationships/image" Target="../media/image10.jpg"/><Relationship Id="rId5" Type="http://schemas.openxmlformats.org/officeDocument/2006/relationships/image" Target="../media/image6.jpg"/><Relationship Id="rId10" Type="http://schemas.openxmlformats.org/officeDocument/2006/relationships/image" Target="../media/image9.jpg"/><Relationship Id="rId4" Type="http://schemas.openxmlformats.org/officeDocument/2006/relationships/image" Target="../media/image5.jpg"/><Relationship Id="rId9"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7.jpg"/><Relationship Id="rId11" Type="http://schemas.openxmlformats.org/officeDocument/2006/relationships/image" Target="../media/image10.jpg"/><Relationship Id="rId5" Type="http://schemas.openxmlformats.org/officeDocument/2006/relationships/image" Target="../media/image6.jpg"/><Relationship Id="rId10" Type="http://schemas.openxmlformats.org/officeDocument/2006/relationships/image" Target="../media/image9.jpg"/><Relationship Id="rId4" Type="http://schemas.openxmlformats.org/officeDocument/2006/relationships/image" Target="../media/image5.jpg"/><Relationship Id="rId9" Type="http://schemas.openxmlformats.org/officeDocument/2006/relationships/image" Target="../media/image1.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2.xml"/><Relationship Id="rId5" Type="http://schemas.openxmlformats.org/officeDocument/2006/relationships/image" Target="../media/image4.jpg"/><Relationship Id="rId4" Type="http://schemas.openxmlformats.org/officeDocument/2006/relationships/image" Target="../media/image13.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Master" Target="../slideMasters/slideMaster2.xml"/><Relationship Id="rId5" Type="http://schemas.openxmlformats.org/officeDocument/2006/relationships/image" Target="../media/image14.jpg"/><Relationship Id="rId4" Type="http://schemas.openxmlformats.org/officeDocument/2006/relationships/image" Target="../media/image4.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764098E-6E1B-40D3-929A-DB70BA7E167D}" type="datetimeFigureOut">
              <a:rPr lang="en-US" smtClean="0"/>
              <a:t>6/16/2016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47F23-0E56-4E9D-B9CB-2504A9012764}" type="slidenum">
              <a:rPr lang="en-US" smtClean="0"/>
              <a:t>‹#›</a:t>
            </a:fld>
            <a:endParaRPr lang="en-US"/>
          </a:p>
        </p:txBody>
      </p:sp>
    </p:spTree>
    <p:extLst>
      <p:ext uri="{BB962C8B-B14F-4D97-AF65-F5344CB8AC3E}">
        <p14:creationId xmlns:p14="http://schemas.microsoft.com/office/powerpoint/2010/main" val="1631265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64098E-6E1B-40D3-929A-DB70BA7E167D}" type="datetimeFigureOut">
              <a:rPr lang="en-US" smtClean="0"/>
              <a:t>6/16/2016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47F23-0E56-4E9D-B9CB-2504A9012764}" type="slidenum">
              <a:rPr lang="en-US" smtClean="0"/>
              <a:t>‹#›</a:t>
            </a:fld>
            <a:endParaRPr lang="en-US"/>
          </a:p>
        </p:txBody>
      </p:sp>
    </p:spTree>
    <p:extLst>
      <p:ext uri="{BB962C8B-B14F-4D97-AF65-F5344CB8AC3E}">
        <p14:creationId xmlns:p14="http://schemas.microsoft.com/office/powerpoint/2010/main" val="4090037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64098E-6E1B-40D3-929A-DB70BA7E167D}" type="datetimeFigureOut">
              <a:rPr lang="en-US" smtClean="0"/>
              <a:t>6/16/2016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47F23-0E56-4E9D-B9CB-2504A9012764}" type="slidenum">
              <a:rPr lang="en-US" smtClean="0"/>
              <a:t>‹#›</a:t>
            </a:fld>
            <a:endParaRPr lang="en-US"/>
          </a:p>
        </p:txBody>
      </p:sp>
    </p:spTree>
    <p:extLst>
      <p:ext uri="{BB962C8B-B14F-4D97-AF65-F5344CB8AC3E}">
        <p14:creationId xmlns:p14="http://schemas.microsoft.com/office/powerpoint/2010/main" val="97708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4">
    <p:spTree>
      <p:nvGrpSpPr>
        <p:cNvPr id="1" name="Shape 244"/>
        <p:cNvGrpSpPr/>
        <p:nvPr/>
      </p:nvGrpSpPr>
      <p:grpSpPr>
        <a:xfrm>
          <a:off x="0" y="0"/>
          <a:ext cx="0" cy="0"/>
          <a:chOff x="0" y="0"/>
          <a:chExt cx="0" cy="0"/>
        </a:xfrm>
      </p:grpSpPr>
      <p:pic>
        <p:nvPicPr>
          <p:cNvPr id="245" name="Shape 245"/>
          <p:cNvPicPr preferRelativeResize="0"/>
          <p:nvPr/>
        </p:nvPicPr>
        <p:blipFill>
          <a:blip r:embed="rId2">
            <a:alphaModFix/>
          </a:blip>
          <a:stretch>
            <a:fillRect/>
          </a:stretch>
        </p:blipFill>
        <p:spPr>
          <a:xfrm>
            <a:off x="10945206" y="1"/>
            <a:ext cx="1246700" cy="1246700"/>
          </a:xfrm>
          <a:prstGeom prst="rect">
            <a:avLst/>
          </a:prstGeom>
          <a:noFill/>
          <a:ln>
            <a:noFill/>
          </a:ln>
        </p:spPr>
      </p:pic>
      <p:pic>
        <p:nvPicPr>
          <p:cNvPr id="246" name="Shape 246"/>
          <p:cNvPicPr preferRelativeResize="0"/>
          <p:nvPr/>
        </p:nvPicPr>
        <p:blipFill>
          <a:blip r:embed="rId3">
            <a:alphaModFix/>
          </a:blip>
          <a:stretch>
            <a:fillRect/>
          </a:stretch>
        </p:blipFill>
        <p:spPr>
          <a:xfrm>
            <a:off x="9695714" y="2487724"/>
            <a:ext cx="2496249" cy="2496253"/>
          </a:xfrm>
          <a:prstGeom prst="rect">
            <a:avLst/>
          </a:prstGeom>
          <a:noFill/>
          <a:ln>
            <a:noFill/>
          </a:ln>
        </p:spPr>
      </p:pic>
      <p:sp>
        <p:nvSpPr>
          <p:cNvPr id="247" name="Shape 247"/>
          <p:cNvSpPr/>
          <p:nvPr/>
        </p:nvSpPr>
        <p:spPr>
          <a:xfrm>
            <a:off x="9700278" y="5"/>
            <a:ext cx="1246799" cy="1246799"/>
          </a:xfrm>
          <a:prstGeom prst="rect">
            <a:avLst/>
          </a:prstGeom>
          <a:solidFill>
            <a:srgbClr val="CEDBE0"/>
          </a:solidFill>
          <a:ln>
            <a:noFill/>
          </a:ln>
        </p:spPr>
        <p:txBody>
          <a:bodyPr lIns="121900" tIns="121900" rIns="121900" bIns="121900" anchor="ctr" anchorCtr="0">
            <a:noAutofit/>
          </a:bodyPr>
          <a:lstStyle/>
          <a:p>
            <a:pPr lvl="0">
              <a:spcBef>
                <a:spcPts val="0"/>
              </a:spcBef>
              <a:buNone/>
            </a:pPr>
            <a:endParaRPr sz="2400"/>
          </a:p>
        </p:txBody>
      </p:sp>
      <p:sp>
        <p:nvSpPr>
          <p:cNvPr id="248" name="Shape 248"/>
          <p:cNvSpPr/>
          <p:nvPr/>
        </p:nvSpPr>
        <p:spPr>
          <a:xfrm>
            <a:off x="10945199" y="1246715"/>
            <a:ext cx="1246799" cy="1246799"/>
          </a:xfrm>
          <a:prstGeom prst="rect">
            <a:avLst/>
          </a:prstGeom>
          <a:solidFill>
            <a:srgbClr val="7198A9"/>
          </a:solidFill>
          <a:ln>
            <a:noFill/>
          </a:ln>
        </p:spPr>
        <p:txBody>
          <a:bodyPr lIns="121900" tIns="121900" rIns="121900" bIns="121900" anchor="ctr" anchorCtr="0">
            <a:noAutofit/>
          </a:bodyPr>
          <a:lstStyle/>
          <a:p>
            <a:pPr lvl="0">
              <a:spcBef>
                <a:spcPts val="0"/>
              </a:spcBef>
              <a:buNone/>
            </a:pPr>
            <a:endParaRPr sz="2400"/>
          </a:p>
        </p:txBody>
      </p:sp>
      <p:sp>
        <p:nvSpPr>
          <p:cNvPr id="249" name="Shape 249"/>
          <p:cNvSpPr/>
          <p:nvPr/>
        </p:nvSpPr>
        <p:spPr>
          <a:xfrm>
            <a:off x="9700278" y="3727309"/>
            <a:ext cx="1246799" cy="1246799"/>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250" name="Shape 250"/>
          <p:cNvSpPr/>
          <p:nvPr/>
        </p:nvSpPr>
        <p:spPr>
          <a:xfrm>
            <a:off x="18" y="5611298"/>
            <a:ext cx="1246799" cy="1246799"/>
          </a:xfrm>
          <a:prstGeom prst="rect">
            <a:avLst/>
          </a:prstGeom>
          <a:solidFill>
            <a:srgbClr val="EDC67B"/>
          </a:solidFill>
          <a:ln>
            <a:noFill/>
          </a:ln>
        </p:spPr>
        <p:txBody>
          <a:bodyPr lIns="121900" tIns="121900" rIns="121900" bIns="121900" anchor="ctr" anchorCtr="0">
            <a:noAutofit/>
          </a:bodyPr>
          <a:lstStyle/>
          <a:p>
            <a:pPr lvl="0">
              <a:spcBef>
                <a:spcPts val="0"/>
              </a:spcBef>
              <a:buNone/>
            </a:pPr>
            <a:endParaRPr sz="2400"/>
          </a:p>
        </p:txBody>
      </p:sp>
      <p:sp>
        <p:nvSpPr>
          <p:cNvPr id="251" name="Shape 251"/>
          <p:cNvSpPr/>
          <p:nvPr/>
        </p:nvSpPr>
        <p:spPr>
          <a:xfrm>
            <a:off x="1246709" y="5611302"/>
            <a:ext cx="623199" cy="623199"/>
          </a:xfrm>
          <a:prstGeom prst="rect">
            <a:avLst/>
          </a:prstGeom>
          <a:solidFill>
            <a:srgbClr val="CEDBE0"/>
          </a:solidFill>
          <a:ln>
            <a:noFill/>
          </a:ln>
        </p:spPr>
        <p:txBody>
          <a:bodyPr lIns="121900" tIns="121900" rIns="121900" bIns="121900" anchor="ctr" anchorCtr="0">
            <a:noAutofit/>
          </a:bodyPr>
          <a:lstStyle/>
          <a:p>
            <a:pPr lvl="0">
              <a:spcBef>
                <a:spcPts val="0"/>
              </a:spcBef>
              <a:buNone/>
            </a:pPr>
            <a:endParaRPr sz="2400"/>
          </a:p>
        </p:txBody>
      </p:sp>
      <p:sp>
        <p:nvSpPr>
          <p:cNvPr id="252" name="Shape 252"/>
          <p:cNvSpPr/>
          <p:nvPr/>
        </p:nvSpPr>
        <p:spPr>
          <a:xfrm>
            <a:off x="1" y="6234825"/>
            <a:ext cx="623199" cy="623199"/>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253" name="Shape 253"/>
          <p:cNvSpPr/>
          <p:nvPr/>
        </p:nvSpPr>
        <p:spPr>
          <a:xfrm>
            <a:off x="10321943" y="1246689"/>
            <a:ext cx="623199" cy="623199"/>
          </a:xfrm>
          <a:prstGeom prst="rect">
            <a:avLst/>
          </a:prstGeom>
          <a:solidFill>
            <a:srgbClr val="EDC67B"/>
          </a:solidFill>
          <a:ln>
            <a:noFill/>
          </a:ln>
        </p:spPr>
        <p:txBody>
          <a:bodyPr lIns="121900" tIns="121900" rIns="121900" bIns="121900" anchor="ctr" anchorCtr="0">
            <a:noAutofit/>
          </a:bodyPr>
          <a:lstStyle/>
          <a:p>
            <a:pPr lvl="0">
              <a:spcBef>
                <a:spcPts val="0"/>
              </a:spcBef>
              <a:buNone/>
            </a:pPr>
            <a:endParaRPr sz="2400"/>
          </a:p>
        </p:txBody>
      </p:sp>
      <p:sp>
        <p:nvSpPr>
          <p:cNvPr id="254" name="Shape 254"/>
          <p:cNvSpPr/>
          <p:nvPr/>
        </p:nvSpPr>
        <p:spPr>
          <a:xfrm>
            <a:off x="11568786" y="623518"/>
            <a:ext cx="623199" cy="623199"/>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255" name="Shape 255"/>
          <p:cNvSpPr/>
          <p:nvPr/>
        </p:nvSpPr>
        <p:spPr>
          <a:xfrm>
            <a:off x="10252714" y="4133529"/>
            <a:ext cx="547077" cy="497672"/>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med" len="med"/>
            <a:tailEnd type="none" w="med" len="med"/>
          </a:ln>
        </p:spPr>
        <p:txBody>
          <a:bodyPr lIns="121900" tIns="121900" rIns="121900" bIns="121900" anchor="ctr" anchorCtr="0">
            <a:noAutofit/>
          </a:bodyPr>
          <a:lstStyle/>
          <a:p>
            <a:pPr lvl="0">
              <a:spcBef>
                <a:spcPts val="0"/>
              </a:spcBef>
              <a:buNone/>
            </a:pPr>
            <a:endParaRPr sz="2400"/>
          </a:p>
        </p:txBody>
      </p:sp>
      <p:sp>
        <p:nvSpPr>
          <p:cNvPr id="256" name="Shape 256"/>
          <p:cNvSpPr/>
          <p:nvPr/>
        </p:nvSpPr>
        <p:spPr>
          <a:xfrm flipH="1">
            <a:off x="9847445" y="4070141"/>
            <a:ext cx="364000" cy="331095"/>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med" len="med"/>
            <a:tailEnd type="none" w="med" len="med"/>
          </a:ln>
        </p:spPr>
        <p:txBody>
          <a:bodyPr lIns="121900" tIns="121900" rIns="121900" bIns="121900" anchor="ctr" anchorCtr="0">
            <a:noAutofit/>
          </a:bodyPr>
          <a:lstStyle/>
          <a:p>
            <a:pPr lvl="0">
              <a:spcBef>
                <a:spcPts val="0"/>
              </a:spcBef>
              <a:buNone/>
            </a:pPr>
            <a:endParaRPr sz="2400"/>
          </a:p>
        </p:txBody>
      </p:sp>
    </p:spTree>
    <p:extLst>
      <p:ext uri="{BB962C8B-B14F-4D97-AF65-F5344CB8AC3E}">
        <p14:creationId xmlns:p14="http://schemas.microsoft.com/office/powerpoint/2010/main" val="2511965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pic>
        <p:nvPicPr>
          <p:cNvPr id="9" name="Shape 9"/>
          <p:cNvPicPr preferRelativeResize="0"/>
          <p:nvPr/>
        </p:nvPicPr>
        <p:blipFill>
          <a:blip r:embed="rId2">
            <a:alphaModFix/>
          </a:blip>
          <a:stretch>
            <a:fillRect/>
          </a:stretch>
        </p:blipFill>
        <p:spPr>
          <a:xfrm>
            <a:off x="2653935" y="-20766"/>
            <a:ext cx="1383599" cy="1383599"/>
          </a:xfrm>
          <a:prstGeom prst="rect">
            <a:avLst/>
          </a:prstGeom>
          <a:noFill/>
          <a:ln>
            <a:noFill/>
          </a:ln>
        </p:spPr>
      </p:pic>
      <p:pic>
        <p:nvPicPr>
          <p:cNvPr id="10" name="Shape 10"/>
          <p:cNvPicPr preferRelativeResize="0"/>
          <p:nvPr/>
        </p:nvPicPr>
        <p:blipFill>
          <a:blip r:embed="rId3">
            <a:alphaModFix/>
          </a:blip>
          <a:stretch>
            <a:fillRect/>
          </a:stretch>
        </p:blipFill>
        <p:spPr>
          <a:xfrm>
            <a:off x="10721765" y="2655767"/>
            <a:ext cx="1546436" cy="1546399"/>
          </a:xfrm>
          <a:prstGeom prst="rect">
            <a:avLst/>
          </a:prstGeom>
          <a:noFill/>
          <a:ln>
            <a:noFill/>
          </a:ln>
        </p:spPr>
      </p:pic>
      <p:pic>
        <p:nvPicPr>
          <p:cNvPr id="11" name="Shape 11"/>
          <p:cNvPicPr preferRelativeResize="0"/>
          <p:nvPr/>
        </p:nvPicPr>
        <p:blipFill>
          <a:blip r:embed="rId4">
            <a:alphaModFix/>
          </a:blip>
          <a:stretch>
            <a:fillRect/>
          </a:stretch>
        </p:blipFill>
        <p:spPr>
          <a:xfrm>
            <a:off x="-93899" y="4109101"/>
            <a:ext cx="2760900" cy="2760900"/>
          </a:xfrm>
          <a:prstGeom prst="rect">
            <a:avLst/>
          </a:prstGeom>
          <a:noFill/>
          <a:ln>
            <a:noFill/>
          </a:ln>
        </p:spPr>
      </p:pic>
      <p:pic>
        <p:nvPicPr>
          <p:cNvPr id="12" name="Shape 12"/>
          <p:cNvPicPr preferRelativeResize="0"/>
          <p:nvPr/>
        </p:nvPicPr>
        <p:blipFill>
          <a:blip r:embed="rId5">
            <a:alphaModFix/>
          </a:blip>
          <a:stretch>
            <a:fillRect/>
          </a:stretch>
        </p:blipFill>
        <p:spPr>
          <a:xfrm>
            <a:off x="9525001" y="2966"/>
            <a:ext cx="2743199" cy="2743199"/>
          </a:xfrm>
          <a:prstGeom prst="rect">
            <a:avLst/>
          </a:prstGeom>
          <a:noFill/>
          <a:ln>
            <a:noFill/>
          </a:ln>
        </p:spPr>
      </p:pic>
      <p:pic>
        <p:nvPicPr>
          <p:cNvPr id="13" name="Shape 13"/>
          <p:cNvPicPr preferRelativeResize="0"/>
          <p:nvPr/>
        </p:nvPicPr>
        <p:blipFill>
          <a:blip r:embed="rId6">
            <a:alphaModFix/>
          </a:blip>
          <a:stretch>
            <a:fillRect/>
          </a:stretch>
        </p:blipFill>
        <p:spPr>
          <a:xfrm>
            <a:off x="-95323" y="1356242"/>
            <a:ext cx="2760900" cy="2760900"/>
          </a:xfrm>
          <a:prstGeom prst="rect">
            <a:avLst/>
          </a:prstGeom>
          <a:noFill/>
          <a:ln>
            <a:noFill/>
          </a:ln>
        </p:spPr>
      </p:pic>
      <p:sp>
        <p:nvSpPr>
          <p:cNvPr id="14" name="Shape 14"/>
          <p:cNvSpPr/>
          <p:nvPr/>
        </p:nvSpPr>
        <p:spPr>
          <a:xfrm>
            <a:off x="-96834" y="2730902"/>
            <a:ext cx="1383599" cy="1383599"/>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15" name="Shape 15"/>
          <p:cNvSpPr/>
          <p:nvPr/>
        </p:nvSpPr>
        <p:spPr>
          <a:xfrm>
            <a:off x="1286765" y="5486502"/>
            <a:ext cx="1383599" cy="1383599"/>
          </a:xfrm>
          <a:prstGeom prst="rect">
            <a:avLst/>
          </a:prstGeom>
          <a:solidFill>
            <a:srgbClr val="CEDBE0">
              <a:alpha val="32690"/>
            </a:srgbClr>
          </a:solidFill>
          <a:ln>
            <a:noFill/>
          </a:ln>
        </p:spPr>
        <p:txBody>
          <a:bodyPr lIns="121900" tIns="121900" rIns="121900" bIns="121900" anchor="ctr" anchorCtr="0">
            <a:noAutofit/>
          </a:bodyPr>
          <a:lstStyle/>
          <a:p>
            <a:pPr lvl="0">
              <a:spcBef>
                <a:spcPts val="0"/>
              </a:spcBef>
              <a:buNone/>
            </a:pPr>
            <a:endParaRPr sz="2400"/>
          </a:p>
        </p:txBody>
      </p:sp>
      <p:pic>
        <p:nvPicPr>
          <p:cNvPr id="16" name="Shape 16"/>
          <p:cNvPicPr preferRelativeResize="0"/>
          <p:nvPr/>
        </p:nvPicPr>
        <p:blipFill>
          <a:blip r:embed="rId7">
            <a:alphaModFix/>
          </a:blip>
          <a:stretch>
            <a:fillRect/>
          </a:stretch>
        </p:blipFill>
        <p:spPr>
          <a:xfrm>
            <a:off x="5408858" y="5481876"/>
            <a:ext cx="1383599" cy="1383565"/>
          </a:xfrm>
          <a:prstGeom prst="rect">
            <a:avLst/>
          </a:prstGeom>
          <a:noFill/>
          <a:ln>
            <a:noFill/>
          </a:ln>
        </p:spPr>
      </p:pic>
      <p:pic>
        <p:nvPicPr>
          <p:cNvPr id="17" name="Shape 17"/>
          <p:cNvPicPr preferRelativeResize="0"/>
          <p:nvPr/>
        </p:nvPicPr>
        <p:blipFill>
          <a:blip r:embed="rId8">
            <a:alphaModFix/>
          </a:blip>
          <a:stretch>
            <a:fillRect/>
          </a:stretch>
        </p:blipFill>
        <p:spPr>
          <a:xfrm>
            <a:off x="9523385" y="4113834"/>
            <a:ext cx="2760900" cy="2760900"/>
          </a:xfrm>
          <a:prstGeom prst="rect">
            <a:avLst/>
          </a:prstGeom>
          <a:noFill/>
          <a:ln>
            <a:noFill/>
          </a:ln>
        </p:spPr>
      </p:pic>
      <p:pic>
        <p:nvPicPr>
          <p:cNvPr id="18" name="Shape 18"/>
          <p:cNvPicPr preferRelativeResize="0"/>
          <p:nvPr/>
        </p:nvPicPr>
        <p:blipFill>
          <a:blip r:embed="rId9">
            <a:alphaModFix/>
          </a:blip>
          <a:stretch>
            <a:fillRect/>
          </a:stretch>
        </p:blipFill>
        <p:spPr>
          <a:xfrm>
            <a:off x="-88800" y="-24142"/>
            <a:ext cx="1383599" cy="1383643"/>
          </a:xfrm>
          <a:prstGeom prst="rect">
            <a:avLst/>
          </a:prstGeom>
          <a:noFill/>
          <a:ln>
            <a:noFill/>
          </a:ln>
        </p:spPr>
      </p:pic>
      <p:pic>
        <p:nvPicPr>
          <p:cNvPr id="19" name="Shape 19"/>
          <p:cNvPicPr preferRelativeResize="0"/>
          <p:nvPr/>
        </p:nvPicPr>
        <p:blipFill>
          <a:blip r:embed="rId10">
            <a:alphaModFix/>
          </a:blip>
          <a:stretch>
            <a:fillRect/>
          </a:stretch>
        </p:blipFill>
        <p:spPr>
          <a:xfrm>
            <a:off x="6776391" y="-24098"/>
            <a:ext cx="1383599" cy="1383599"/>
          </a:xfrm>
          <a:prstGeom prst="rect">
            <a:avLst/>
          </a:prstGeom>
          <a:noFill/>
          <a:ln>
            <a:noFill/>
          </a:ln>
        </p:spPr>
      </p:pic>
      <p:pic>
        <p:nvPicPr>
          <p:cNvPr id="20" name="Shape 20"/>
          <p:cNvPicPr preferRelativeResize="0"/>
          <p:nvPr/>
        </p:nvPicPr>
        <p:blipFill>
          <a:blip r:embed="rId11">
            <a:alphaModFix/>
          </a:blip>
          <a:stretch>
            <a:fillRect/>
          </a:stretch>
        </p:blipFill>
        <p:spPr>
          <a:xfrm>
            <a:off x="4025267" y="5474401"/>
            <a:ext cx="1383599" cy="1383599"/>
          </a:xfrm>
          <a:prstGeom prst="rect">
            <a:avLst/>
          </a:prstGeom>
          <a:noFill/>
          <a:ln>
            <a:noFill/>
          </a:ln>
        </p:spPr>
      </p:pic>
      <p:sp>
        <p:nvSpPr>
          <p:cNvPr id="21" name="Shape 21"/>
          <p:cNvSpPr/>
          <p:nvPr/>
        </p:nvSpPr>
        <p:spPr>
          <a:xfrm flipH="1">
            <a:off x="1295399" y="-8159"/>
            <a:ext cx="1371600" cy="1371600"/>
          </a:xfrm>
          <a:prstGeom prst="rect">
            <a:avLst/>
          </a:prstGeom>
          <a:solidFill>
            <a:srgbClr val="B0D85B"/>
          </a:solidFill>
          <a:ln>
            <a:noFill/>
          </a:ln>
        </p:spPr>
        <p:txBody>
          <a:bodyPr lIns="121900" tIns="121900" rIns="121900" bIns="121900" anchor="ctr" anchorCtr="0">
            <a:noAutofit/>
          </a:bodyPr>
          <a:lstStyle/>
          <a:p>
            <a:pPr lvl="0">
              <a:spcBef>
                <a:spcPts val="0"/>
              </a:spcBef>
              <a:buNone/>
            </a:pPr>
            <a:endParaRPr sz="2400"/>
          </a:p>
        </p:txBody>
      </p:sp>
      <p:sp>
        <p:nvSpPr>
          <p:cNvPr id="22" name="Shape 22"/>
          <p:cNvSpPr/>
          <p:nvPr/>
        </p:nvSpPr>
        <p:spPr>
          <a:xfrm flipH="1">
            <a:off x="2666999" y="5486519"/>
            <a:ext cx="1371600" cy="1371600"/>
          </a:xfrm>
          <a:prstGeom prst="rect">
            <a:avLst/>
          </a:prstGeom>
          <a:solidFill>
            <a:srgbClr val="EDC67B"/>
          </a:solidFill>
          <a:ln>
            <a:noFill/>
          </a:ln>
        </p:spPr>
        <p:txBody>
          <a:bodyPr lIns="121900" tIns="121900" rIns="121900" bIns="121900" anchor="ctr" anchorCtr="0">
            <a:noAutofit/>
          </a:bodyPr>
          <a:lstStyle/>
          <a:p>
            <a:pPr lvl="0">
              <a:spcBef>
                <a:spcPts val="0"/>
              </a:spcBef>
              <a:buNone/>
            </a:pPr>
            <a:endParaRPr sz="2400"/>
          </a:p>
        </p:txBody>
      </p:sp>
      <p:sp>
        <p:nvSpPr>
          <p:cNvPr id="23" name="Shape 23"/>
          <p:cNvSpPr/>
          <p:nvPr/>
        </p:nvSpPr>
        <p:spPr>
          <a:xfrm flipH="1">
            <a:off x="4038599" y="0"/>
            <a:ext cx="1371600" cy="1371600"/>
          </a:xfrm>
          <a:prstGeom prst="rect">
            <a:avLst/>
          </a:prstGeom>
          <a:solidFill>
            <a:srgbClr val="CEDBE0"/>
          </a:solidFill>
          <a:ln>
            <a:noFill/>
          </a:ln>
        </p:spPr>
        <p:txBody>
          <a:bodyPr lIns="121900" tIns="121900" rIns="121900" bIns="121900" anchor="ctr" anchorCtr="0">
            <a:noAutofit/>
          </a:bodyPr>
          <a:lstStyle/>
          <a:p>
            <a:pPr lvl="0">
              <a:spcBef>
                <a:spcPts val="0"/>
              </a:spcBef>
              <a:buNone/>
            </a:pPr>
            <a:endParaRPr sz="2400"/>
          </a:p>
        </p:txBody>
      </p:sp>
      <p:sp>
        <p:nvSpPr>
          <p:cNvPr id="24" name="Shape 24"/>
          <p:cNvSpPr/>
          <p:nvPr/>
        </p:nvSpPr>
        <p:spPr>
          <a:xfrm flipH="1">
            <a:off x="6781799" y="5486519"/>
            <a:ext cx="1371600" cy="1371600"/>
          </a:xfrm>
          <a:prstGeom prst="rect">
            <a:avLst/>
          </a:prstGeom>
          <a:solidFill>
            <a:srgbClr val="7198A9"/>
          </a:solidFill>
          <a:ln>
            <a:noFill/>
          </a:ln>
        </p:spPr>
        <p:txBody>
          <a:bodyPr lIns="121900" tIns="121900" rIns="121900" bIns="121900" anchor="ctr" anchorCtr="0">
            <a:noAutofit/>
          </a:bodyPr>
          <a:lstStyle/>
          <a:p>
            <a:pPr lvl="0">
              <a:spcBef>
                <a:spcPts val="0"/>
              </a:spcBef>
              <a:buNone/>
            </a:pPr>
            <a:endParaRPr sz="2400"/>
          </a:p>
        </p:txBody>
      </p:sp>
      <p:sp>
        <p:nvSpPr>
          <p:cNvPr id="25" name="Shape 25"/>
          <p:cNvSpPr/>
          <p:nvPr/>
        </p:nvSpPr>
        <p:spPr>
          <a:xfrm flipH="1">
            <a:off x="8153399" y="5486519"/>
            <a:ext cx="1371600" cy="1371600"/>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26" name="Shape 26"/>
          <p:cNvSpPr/>
          <p:nvPr/>
        </p:nvSpPr>
        <p:spPr>
          <a:xfrm flipH="1">
            <a:off x="8157299" y="-12740"/>
            <a:ext cx="1371600" cy="1371600"/>
          </a:xfrm>
          <a:prstGeom prst="rect">
            <a:avLst/>
          </a:prstGeom>
          <a:solidFill>
            <a:srgbClr val="37A9DD"/>
          </a:solidFill>
          <a:ln>
            <a:noFill/>
          </a:ln>
        </p:spPr>
        <p:txBody>
          <a:bodyPr lIns="121900" tIns="121900" rIns="121900" bIns="121900" anchor="ctr" anchorCtr="0">
            <a:noAutofit/>
          </a:bodyPr>
          <a:lstStyle/>
          <a:p>
            <a:pPr lvl="0">
              <a:spcBef>
                <a:spcPts val="0"/>
              </a:spcBef>
              <a:buNone/>
            </a:pPr>
            <a:endParaRPr sz="2400"/>
          </a:p>
        </p:txBody>
      </p:sp>
      <p:sp>
        <p:nvSpPr>
          <p:cNvPr id="27" name="Shape 27"/>
          <p:cNvSpPr/>
          <p:nvPr/>
        </p:nvSpPr>
        <p:spPr>
          <a:xfrm flipH="1">
            <a:off x="5410199" y="0"/>
            <a:ext cx="1371600" cy="1371600"/>
          </a:xfrm>
          <a:prstGeom prst="rect">
            <a:avLst/>
          </a:prstGeom>
          <a:solidFill>
            <a:srgbClr val="FAA99C"/>
          </a:solidFill>
          <a:ln>
            <a:noFill/>
          </a:ln>
        </p:spPr>
        <p:txBody>
          <a:bodyPr lIns="121900" tIns="121900" rIns="121900" bIns="121900" anchor="ctr" anchorCtr="0">
            <a:noAutofit/>
          </a:bodyPr>
          <a:lstStyle/>
          <a:p>
            <a:pPr lvl="0">
              <a:spcBef>
                <a:spcPts val="0"/>
              </a:spcBef>
              <a:buNone/>
            </a:pPr>
            <a:endParaRPr sz="2400"/>
          </a:p>
        </p:txBody>
      </p:sp>
      <p:sp>
        <p:nvSpPr>
          <p:cNvPr id="28" name="Shape 28"/>
          <p:cNvSpPr/>
          <p:nvPr/>
        </p:nvSpPr>
        <p:spPr>
          <a:xfrm>
            <a:off x="2667001" y="1358900"/>
            <a:ext cx="6857999" cy="41276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29" name="Shape 29"/>
          <p:cNvSpPr txBox="1">
            <a:spLocks noGrp="1"/>
          </p:cNvSpPr>
          <p:nvPr>
            <p:ph type="ctrTitle"/>
          </p:nvPr>
        </p:nvSpPr>
        <p:spPr>
          <a:xfrm>
            <a:off x="3948733" y="2655767"/>
            <a:ext cx="4294400" cy="1546399"/>
          </a:xfrm>
          <a:prstGeom prst="rect">
            <a:avLst/>
          </a:prstGeom>
        </p:spPr>
        <p:txBody>
          <a:bodyPr lIns="91425" tIns="91425" rIns="91425" bIns="91425" anchor="ctr" anchorCtr="0"/>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a:endParaRPr/>
          </a:p>
        </p:txBody>
      </p:sp>
      <p:sp>
        <p:nvSpPr>
          <p:cNvPr id="30" name="Shape 30"/>
          <p:cNvSpPr/>
          <p:nvPr/>
        </p:nvSpPr>
        <p:spPr>
          <a:xfrm flipH="1">
            <a:off x="9526445" y="3417487"/>
            <a:ext cx="691600" cy="691600"/>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31" name="Shape 31"/>
          <p:cNvSpPr/>
          <p:nvPr/>
        </p:nvSpPr>
        <p:spPr>
          <a:xfrm flipH="1">
            <a:off x="3343112" y="667253"/>
            <a:ext cx="691600" cy="691600"/>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32" name="Shape 32"/>
          <p:cNvSpPr/>
          <p:nvPr/>
        </p:nvSpPr>
        <p:spPr>
          <a:xfrm flipH="1">
            <a:off x="10896388" y="11"/>
            <a:ext cx="1295600" cy="1295199"/>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33" name="Shape 33"/>
          <p:cNvSpPr/>
          <p:nvPr/>
        </p:nvSpPr>
        <p:spPr>
          <a:xfrm>
            <a:off x="6088156" y="-65"/>
            <a:ext cx="691600" cy="691600"/>
          </a:xfrm>
          <a:prstGeom prst="rect">
            <a:avLst/>
          </a:prstGeom>
          <a:solidFill>
            <a:srgbClr val="CEDBE0">
              <a:alpha val="32690"/>
            </a:srgbClr>
          </a:solidFill>
          <a:ln>
            <a:noFill/>
          </a:ln>
        </p:spPr>
        <p:txBody>
          <a:bodyPr lIns="121900" tIns="121900" rIns="121900" bIns="121900" anchor="ctr" anchorCtr="0">
            <a:noAutofit/>
          </a:bodyPr>
          <a:lstStyle/>
          <a:p>
            <a:pPr lvl="0">
              <a:spcBef>
                <a:spcPts val="0"/>
              </a:spcBef>
              <a:buNone/>
            </a:pPr>
            <a:endParaRPr sz="2400"/>
          </a:p>
        </p:txBody>
      </p:sp>
      <p:sp>
        <p:nvSpPr>
          <p:cNvPr id="34" name="Shape 34"/>
          <p:cNvSpPr/>
          <p:nvPr/>
        </p:nvSpPr>
        <p:spPr>
          <a:xfrm flipH="1">
            <a:off x="604012" y="-79"/>
            <a:ext cx="691600" cy="691600"/>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35" name="Shape 35"/>
          <p:cNvSpPr/>
          <p:nvPr/>
        </p:nvSpPr>
        <p:spPr>
          <a:xfrm>
            <a:off x="9518247" y="4113835"/>
            <a:ext cx="1383599" cy="1383599"/>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36" name="Shape 36"/>
          <p:cNvSpPr/>
          <p:nvPr/>
        </p:nvSpPr>
        <p:spPr>
          <a:xfrm flipH="1">
            <a:off x="9525001" y="2743267"/>
            <a:ext cx="1383599" cy="1383599"/>
          </a:xfrm>
          <a:prstGeom prst="rect">
            <a:avLst/>
          </a:prstGeom>
          <a:solidFill>
            <a:srgbClr val="CEDBE0"/>
          </a:solidFill>
          <a:ln>
            <a:noFill/>
          </a:ln>
        </p:spPr>
        <p:txBody>
          <a:bodyPr lIns="121900" tIns="121900" rIns="121900" bIns="121900" anchor="ctr" anchorCtr="0">
            <a:noAutofit/>
          </a:bodyPr>
          <a:lstStyle/>
          <a:p>
            <a:pPr lvl="0">
              <a:spcBef>
                <a:spcPts val="0"/>
              </a:spcBef>
              <a:buNone/>
            </a:pPr>
            <a:endParaRPr sz="2400"/>
          </a:p>
        </p:txBody>
      </p:sp>
    </p:spTree>
    <p:extLst>
      <p:ext uri="{BB962C8B-B14F-4D97-AF65-F5344CB8AC3E}">
        <p14:creationId xmlns:p14="http://schemas.microsoft.com/office/powerpoint/2010/main" val="1483329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ubtitle">
    <p:spTree>
      <p:nvGrpSpPr>
        <p:cNvPr id="1" name="Shape 37"/>
        <p:cNvGrpSpPr/>
        <p:nvPr/>
      </p:nvGrpSpPr>
      <p:grpSpPr>
        <a:xfrm>
          <a:off x="0" y="0"/>
          <a:ext cx="0" cy="0"/>
          <a:chOff x="0" y="0"/>
          <a:chExt cx="0" cy="0"/>
        </a:xfrm>
      </p:grpSpPr>
      <p:pic>
        <p:nvPicPr>
          <p:cNvPr id="38" name="Shape 38"/>
          <p:cNvPicPr preferRelativeResize="0"/>
          <p:nvPr/>
        </p:nvPicPr>
        <p:blipFill>
          <a:blip r:embed="rId2">
            <a:alphaModFix/>
          </a:blip>
          <a:stretch>
            <a:fillRect/>
          </a:stretch>
        </p:blipFill>
        <p:spPr>
          <a:xfrm>
            <a:off x="2653935" y="-20766"/>
            <a:ext cx="1383599" cy="1383599"/>
          </a:xfrm>
          <a:prstGeom prst="rect">
            <a:avLst/>
          </a:prstGeom>
          <a:noFill/>
          <a:ln>
            <a:noFill/>
          </a:ln>
        </p:spPr>
      </p:pic>
      <p:pic>
        <p:nvPicPr>
          <p:cNvPr id="39" name="Shape 39"/>
          <p:cNvPicPr preferRelativeResize="0"/>
          <p:nvPr/>
        </p:nvPicPr>
        <p:blipFill>
          <a:blip r:embed="rId3">
            <a:alphaModFix/>
          </a:blip>
          <a:stretch>
            <a:fillRect/>
          </a:stretch>
        </p:blipFill>
        <p:spPr>
          <a:xfrm>
            <a:off x="10721765" y="2655767"/>
            <a:ext cx="1546436" cy="1546399"/>
          </a:xfrm>
          <a:prstGeom prst="rect">
            <a:avLst/>
          </a:prstGeom>
          <a:noFill/>
          <a:ln>
            <a:noFill/>
          </a:ln>
        </p:spPr>
      </p:pic>
      <p:pic>
        <p:nvPicPr>
          <p:cNvPr id="40" name="Shape 40"/>
          <p:cNvPicPr preferRelativeResize="0"/>
          <p:nvPr/>
        </p:nvPicPr>
        <p:blipFill>
          <a:blip r:embed="rId4">
            <a:alphaModFix/>
          </a:blip>
          <a:stretch>
            <a:fillRect/>
          </a:stretch>
        </p:blipFill>
        <p:spPr>
          <a:xfrm>
            <a:off x="-93899" y="4109101"/>
            <a:ext cx="2760900" cy="2760900"/>
          </a:xfrm>
          <a:prstGeom prst="rect">
            <a:avLst/>
          </a:prstGeom>
          <a:noFill/>
          <a:ln>
            <a:noFill/>
          </a:ln>
        </p:spPr>
      </p:pic>
      <p:pic>
        <p:nvPicPr>
          <p:cNvPr id="41" name="Shape 41"/>
          <p:cNvPicPr preferRelativeResize="0"/>
          <p:nvPr/>
        </p:nvPicPr>
        <p:blipFill>
          <a:blip r:embed="rId5">
            <a:alphaModFix/>
          </a:blip>
          <a:stretch>
            <a:fillRect/>
          </a:stretch>
        </p:blipFill>
        <p:spPr>
          <a:xfrm>
            <a:off x="9525001" y="2966"/>
            <a:ext cx="2743199" cy="2743199"/>
          </a:xfrm>
          <a:prstGeom prst="rect">
            <a:avLst/>
          </a:prstGeom>
          <a:noFill/>
          <a:ln>
            <a:noFill/>
          </a:ln>
        </p:spPr>
      </p:pic>
      <p:pic>
        <p:nvPicPr>
          <p:cNvPr id="42" name="Shape 42"/>
          <p:cNvPicPr preferRelativeResize="0"/>
          <p:nvPr/>
        </p:nvPicPr>
        <p:blipFill>
          <a:blip r:embed="rId6">
            <a:alphaModFix/>
          </a:blip>
          <a:stretch>
            <a:fillRect/>
          </a:stretch>
        </p:blipFill>
        <p:spPr>
          <a:xfrm>
            <a:off x="-95323" y="1356242"/>
            <a:ext cx="2760900" cy="2760900"/>
          </a:xfrm>
          <a:prstGeom prst="rect">
            <a:avLst/>
          </a:prstGeom>
          <a:noFill/>
          <a:ln>
            <a:noFill/>
          </a:ln>
        </p:spPr>
      </p:pic>
      <p:sp>
        <p:nvSpPr>
          <p:cNvPr id="43" name="Shape 43"/>
          <p:cNvSpPr/>
          <p:nvPr/>
        </p:nvSpPr>
        <p:spPr>
          <a:xfrm>
            <a:off x="-96834" y="2730902"/>
            <a:ext cx="1383599" cy="1383599"/>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pic>
        <p:nvPicPr>
          <p:cNvPr id="44" name="Shape 44"/>
          <p:cNvPicPr preferRelativeResize="0"/>
          <p:nvPr/>
        </p:nvPicPr>
        <p:blipFill>
          <a:blip r:embed="rId7">
            <a:alphaModFix/>
          </a:blip>
          <a:stretch>
            <a:fillRect/>
          </a:stretch>
        </p:blipFill>
        <p:spPr>
          <a:xfrm>
            <a:off x="5408858" y="5481876"/>
            <a:ext cx="1383599" cy="1383565"/>
          </a:xfrm>
          <a:prstGeom prst="rect">
            <a:avLst/>
          </a:prstGeom>
          <a:noFill/>
          <a:ln>
            <a:noFill/>
          </a:ln>
        </p:spPr>
      </p:pic>
      <p:pic>
        <p:nvPicPr>
          <p:cNvPr id="45" name="Shape 45"/>
          <p:cNvPicPr preferRelativeResize="0"/>
          <p:nvPr/>
        </p:nvPicPr>
        <p:blipFill>
          <a:blip r:embed="rId8">
            <a:alphaModFix/>
          </a:blip>
          <a:stretch>
            <a:fillRect/>
          </a:stretch>
        </p:blipFill>
        <p:spPr>
          <a:xfrm>
            <a:off x="9523385" y="4113834"/>
            <a:ext cx="2760900" cy="2760900"/>
          </a:xfrm>
          <a:prstGeom prst="rect">
            <a:avLst/>
          </a:prstGeom>
          <a:noFill/>
          <a:ln>
            <a:noFill/>
          </a:ln>
        </p:spPr>
      </p:pic>
      <p:pic>
        <p:nvPicPr>
          <p:cNvPr id="46" name="Shape 46"/>
          <p:cNvPicPr preferRelativeResize="0"/>
          <p:nvPr/>
        </p:nvPicPr>
        <p:blipFill>
          <a:blip r:embed="rId9">
            <a:alphaModFix/>
          </a:blip>
          <a:stretch>
            <a:fillRect/>
          </a:stretch>
        </p:blipFill>
        <p:spPr>
          <a:xfrm>
            <a:off x="-88800" y="-24142"/>
            <a:ext cx="1383599" cy="1383643"/>
          </a:xfrm>
          <a:prstGeom prst="rect">
            <a:avLst/>
          </a:prstGeom>
          <a:noFill/>
          <a:ln>
            <a:noFill/>
          </a:ln>
        </p:spPr>
      </p:pic>
      <p:pic>
        <p:nvPicPr>
          <p:cNvPr id="47" name="Shape 47"/>
          <p:cNvPicPr preferRelativeResize="0"/>
          <p:nvPr/>
        </p:nvPicPr>
        <p:blipFill>
          <a:blip r:embed="rId10">
            <a:alphaModFix/>
          </a:blip>
          <a:stretch>
            <a:fillRect/>
          </a:stretch>
        </p:blipFill>
        <p:spPr>
          <a:xfrm>
            <a:off x="6776391" y="-24098"/>
            <a:ext cx="1383599" cy="1383599"/>
          </a:xfrm>
          <a:prstGeom prst="rect">
            <a:avLst/>
          </a:prstGeom>
          <a:noFill/>
          <a:ln>
            <a:noFill/>
          </a:ln>
        </p:spPr>
      </p:pic>
      <p:pic>
        <p:nvPicPr>
          <p:cNvPr id="48" name="Shape 48"/>
          <p:cNvPicPr preferRelativeResize="0"/>
          <p:nvPr/>
        </p:nvPicPr>
        <p:blipFill>
          <a:blip r:embed="rId11">
            <a:alphaModFix/>
          </a:blip>
          <a:stretch>
            <a:fillRect/>
          </a:stretch>
        </p:blipFill>
        <p:spPr>
          <a:xfrm>
            <a:off x="4025267" y="5474401"/>
            <a:ext cx="1383599" cy="1383599"/>
          </a:xfrm>
          <a:prstGeom prst="rect">
            <a:avLst/>
          </a:prstGeom>
          <a:noFill/>
          <a:ln>
            <a:noFill/>
          </a:ln>
        </p:spPr>
      </p:pic>
      <p:sp>
        <p:nvSpPr>
          <p:cNvPr id="49" name="Shape 49"/>
          <p:cNvSpPr/>
          <p:nvPr/>
        </p:nvSpPr>
        <p:spPr>
          <a:xfrm flipH="1">
            <a:off x="1295399" y="-8159"/>
            <a:ext cx="1371600" cy="1371600"/>
          </a:xfrm>
          <a:prstGeom prst="rect">
            <a:avLst/>
          </a:prstGeom>
          <a:solidFill>
            <a:srgbClr val="CEDBE0"/>
          </a:solidFill>
          <a:ln>
            <a:noFill/>
          </a:ln>
        </p:spPr>
        <p:txBody>
          <a:bodyPr lIns="121900" tIns="121900" rIns="121900" bIns="121900" anchor="ctr" anchorCtr="0">
            <a:noAutofit/>
          </a:bodyPr>
          <a:lstStyle/>
          <a:p>
            <a:pPr lvl="0">
              <a:spcBef>
                <a:spcPts val="0"/>
              </a:spcBef>
              <a:buNone/>
            </a:pPr>
            <a:endParaRPr sz="2400"/>
          </a:p>
        </p:txBody>
      </p:sp>
      <p:sp>
        <p:nvSpPr>
          <p:cNvPr id="50" name="Shape 50"/>
          <p:cNvSpPr/>
          <p:nvPr/>
        </p:nvSpPr>
        <p:spPr>
          <a:xfrm flipH="1">
            <a:off x="2666999" y="5486519"/>
            <a:ext cx="1371600" cy="1371600"/>
          </a:xfrm>
          <a:prstGeom prst="rect">
            <a:avLst/>
          </a:prstGeom>
          <a:solidFill>
            <a:srgbClr val="CEDBE0"/>
          </a:solidFill>
          <a:ln>
            <a:noFill/>
          </a:ln>
        </p:spPr>
        <p:txBody>
          <a:bodyPr lIns="121900" tIns="121900" rIns="121900" bIns="121900" anchor="ctr" anchorCtr="0">
            <a:noAutofit/>
          </a:bodyPr>
          <a:lstStyle/>
          <a:p>
            <a:pPr lvl="0">
              <a:spcBef>
                <a:spcPts val="0"/>
              </a:spcBef>
              <a:buNone/>
            </a:pPr>
            <a:endParaRPr sz="2400"/>
          </a:p>
        </p:txBody>
      </p:sp>
      <p:sp>
        <p:nvSpPr>
          <p:cNvPr id="51" name="Shape 51"/>
          <p:cNvSpPr/>
          <p:nvPr/>
        </p:nvSpPr>
        <p:spPr>
          <a:xfrm flipH="1">
            <a:off x="4038599" y="0"/>
            <a:ext cx="1371600" cy="1371600"/>
          </a:xfrm>
          <a:prstGeom prst="rect">
            <a:avLst/>
          </a:prstGeom>
          <a:solidFill>
            <a:srgbClr val="7198A9"/>
          </a:solidFill>
          <a:ln>
            <a:noFill/>
          </a:ln>
        </p:spPr>
        <p:txBody>
          <a:bodyPr lIns="121900" tIns="121900" rIns="121900" bIns="121900" anchor="ctr" anchorCtr="0">
            <a:noAutofit/>
          </a:bodyPr>
          <a:lstStyle/>
          <a:p>
            <a:pPr lvl="0">
              <a:spcBef>
                <a:spcPts val="0"/>
              </a:spcBef>
              <a:buNone/>
            </a:pPr>
            <a:endParaRPr sz="2400"/>
          </a:p>
        </p:txBody>
      </p:sp>
      <p:sp>
        <p:nvSpPr>
          <p:cNvPr id="52" name="Shape 52"/>
          <p:cNvSpPr/>
          <p:nvPr/>
        </p:nvSpPr>
        <p:spPr>
          <a:xfrm flipH="1">
            <a:off x="6781799" y="5486519"/>
            <a:ext cx="1371600" cy="1371600"/>
          </a:xfrm>
          <a:prstGeom prst="rect">
            <a:avLst/>
          </a:prstGeom>
          <a:solidFill>
            <a:srgbClr val="7198A9"/>
          </a:solidFill>
          <a:ln>
            <a:noFill/>
          </a:ln>
        </p:spPr>
        <p:txBody>
          <a:bodyPr lIns="121900" tIns="121900" rIns="121900" bIns="121900" anchor="ctr" anchorCtr="0">
            <a:noAutofit/>
          </a:bodyPr>
          <a:lstStyle/>
          <a:p>
            <a:pPr lvl="0">
              <a:spcBef>
                <a:spcPts val="0"/>
              </a:spcBef>
              <a:buNone/>
            </a:pPr>
            <a:endParaRPr sz="2400"/>
          </a:p>
        </p:txBody>
      </p:sp>
      <p:sp>
        <p:nvSpPr>
          <p:cNvPr id="53" name="Shape 53"/>
          <p:cNvSpPr/>
          <p:nvPr/>
        </p:nvSpPr>
        <p:spPr>
          <a:xfrm flipH="1">
            <a:off x="8153399" y="5486519"/>
            <a:ext cx="1371600" cy="1371600"/>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54" name="Shape 54"/>
          <p:cNvSpPr/>
          <p:nvPr/>
        </p:nvSpPr>
        <p:spPr>
          <a:xfrm flipH="1">
            <a:off x="8157299" y="-12740"/>
            <a:ext cx="1371600" cy="1371600"/>
          </a:xfrm>
          <a:prstGeom prst="rect">
            <a:avLst/>
          </a:prstGeom>
          <a:solidFill>
            <a:srgbClr val="CEDBE0"/>
          </a:solidFill>
          <a:ln>
            <a:noFill/>
          </a:ln>
        </p:spPr>
        <p:txBody>
          <a:bodyPr lIns="121900" tIns="121900" rIns="121900" bIns="121900" anchor="ctr" anchorCtr="0">
            <a:noAutofit/>
          </a:bodyPr>
          <a:lstStyle/>
          <a:p>
            <a:pPr lvl="0">
              <a:spcBef>
                <a:spcPts val="0"/>
              </a:spcBef>
              <a:buNone/>
            </a:pPr>
            <a:endParaRPr sz="2400"/>
          </a:p>
        </p:txBody>
      </p:sp>
      <p:sp>
        <p:nvSpPr>
          <p:cNvPr id="55" name="Shape 55"/>
          <p:cNvSpPr/>
          <p:nvPr/>
        </p:nvSpPr>
        <p:spPr>
          <a:xfrm flipH="1">
            <a:off x="5410199" y="0"/>
            <a:ext cx="1371600" cy="1371600"/>
          </a:xfrm>
          <a:prstGeom prst="rect">
            <a:avLst/>
          </a:prstGeom>
          <a:solidFill>
            <a:srgbClr val="CEDBE0"/>
          </a:solidFill>
          <a:ln>
            <a:noFill/>
          </a:ln>
        </p:spPr>
        <p:txBody>
          <a:bodyPr lIns="121900" tIns="121900" rIns="121900" bIns="121900" anchor="ctr" anchorCtr="0">
            <a:noAutofit/>
          </a:bodyPr>
          <a:lstStyle/>
          <a:p>
            <a:pPr lvl="0">
              <a:spcBef>
                <a:spcPts val="0"/>
              </a:spcBef>
              <a:buNone/>
            </a:pPr>
            <a:endParaRPr sz="2400"/>
          </a:p>
        </p:txBody>
      </p:sp>
      <p:sp>
        <p:nvSpPr>
          <p:cNvPr id="56" name="Shape 56"/>
          <p:cNvSpPr/>
          <p:nvPr/>
        </p:nvSpPr>
        <p:spPr>
          <a:xfrm flipH="1">
            <a:off x="3343112" y="667253"/>
            <a:ext cx="691600" cy="691600"/>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57" name="Shape 57"/>
          <p:cNvSpPr/>
          <p:nvPr/>
        </p:nvSpPr>
        <p:spPr>
          <a:xfrm>
            <a:off x="6088156" y="-65"/>
            <a:ext cx="691600" cy="691600"/>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58" name="Shape 58"/>
          <p:cNvSpPr/>
          <p:nvPr/>
        </p:nvSpPr>
        <p:spPr>
          <a:xfrm flipH="1">
            <a:off x="604012" y="-79"/>
            <a:ext cx="691600" cy="691600"/>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59" name="Shape 59"/>
          <p:cNvSpPr/>
          <p:nvPr/>
        </p:nvSpPr>
        <p:spPr>
          <a:xfrm>
            <a:off x="1286767" y="1358900"/>
            <a:ext cx="9609600" cy="41276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60" name="Shape 60"/>
          <p:cNvSpPr txBox="1">
            <a:spLocks noGrp="1"/>
          </p:cNvSpPr>
          <p:nvPr>
            <p:ph type="ctrTitle"/>
          </p:nvPr>
        </p:nvSpPr>
        <p:spPr>
          <a:xfrm>
            <a:off x="2686100" y="2111134"/>
            <a:ext cx="6819600" cy="1546399"/>
          </a:xfrm>
          <a:prstGeom prst="rect">
            <a:avLst/>
          </a:prstGeom>
        </p:spPr>
        <p:txBody>
          <a:bodyPr lIns="91425" tIns="91425" rIns="91425" bIns="91425" anchor="b" anchorCtr="0"/>
          <a:lstStyle>
            <a:lvl1pPr lvl="0" algn="ctr" rtl="0">
              <a:spcBef>
                <a:spcPts val="0"/>
              </a:spcBef>
              <a:buClr>
                <a:srgbClr val="4D778A"/>
              </a:buClr>
              <a:buSzPct val="100000"/>
              <a:defRPr sz="2400">
                <a:solidFill>
                  <a:srgbClr val="4D778A"/>
                </a:solidFill>
              </a:defRPr>
            </a:lvl1pPr>
            <a:lvl2pPr lvl="1" algn="ctr" rtl="0">
              <a:spcBef>
                <a:spcPts val="0"/>
              </a:spcBef>
              <a:buClr>
                <a:srgbClr val="4D778A"/>
              </a:buClr>
              <a:buSzPct val="100000"/>
              <a:defRPr sz="2400">
                <a:solidFill>
                  <a:srgbClr val="4D778A"/>
                </a:solidFill>
              </a:defRPr>
            </a:lvl2pPr>
            <a:lvl3pPr lvl="2" algn="ctr" rtl="0">
              <a:spcBef>
                <a:spcPts val="0"/>
              </a:spcBef>
              <a:buClr>
                <a:srgbClr val="4D778A"/>
              </a:buClr>
              <a:buSzPct val="100000"/>
              <a:defRPr sz="2400">
                <a:solidFill>
                  <a:srgbClr val="4D778A"/>
                </a:solidFill>
              </a:defRPr>
            </a:lvl3pPr>
            <a:lvl4pPr lvl="3" algn="ctr" rtl="0">
              <a:spcBef>
                <a:spcPts val="0"/>
              </a:spcBef>
              <a:buClr>
                <a:srgbClr val="4D778A"/>
              </a:buClr>
              <a:buSzPct val="100000"/>
              <a:defRPr sz="2400">
                <a:solidFill>
                  <a:srgbClr val="4D778A"/>
                </a:solidFill>
              </a:defRPr>
            </a:lvl4pPr>
            <a:lvl5pPr lvl="4" algn="ctr" rtl="0">
              <a:spcBef>
                <a:spcPts val="0"/>
              </a:spcBef>
              <a:buClr>
                <a:srgbClr val="4D778A"/>
              </a:buClr>
              <a:buSzPct val="100000"/>
              <a:defRPr sz="2400">
                <a:solidFill>
                  <a:srgbClr val="4D778A"/>
                </a:solidFill>
              </a:defRPr>
            </a:lvl5pPr>
            <a:lvl6pPr lvl="5" algn="ctr" rtl="0">
              <a:spcBef>
                <a:spcPts val="0"/>
              </a:spcBef>
              <a:buClr>
                <a:srgbClr val="4D778A"/>
              </a:buClr>
              <a:buSzPct val="100000"/>
              <a:defRPr sz="2400">
                <a:solidFill>
                  <a:srgbClr val="4D778A"/>
                </a:solidFill>
              </a:defRPr>
            </a:lvl6pPr>
            <a:lvl7pPr lvl="6" algn="ctr" rtl="0">
              <a:spcBef>
                <a:spcPts val="0"/>
              </a:spcBef>
              <a:buClr>
                <a:srgbClr val="4D778A"/>
              </a:buClr>
              <a:buSzPct val="100000"/>
              <a:defRPr sz="2400">
                <a:solidFill>
                  <a:srgbClr val="4D778A"/>
                </a:solidFill>
              </a:defRPr>
            </a:lvl7pPr>
            <a:lvl8pPr lvl="7" algn="ctr" rtl="0">
              <a:spcBef>
                <a:spcPts val="0"/>
              </a:spcBef>
              <a:buClr>
                <a:srgbClr val="4D778A"/>
              </a:buClr>
              <a:buSzPct val="100000"/>
              <a:defRPr sz="2400">
                <a:solidFill>
                  <a:srgbClr val="4D778A"/>
                </a:solidFill>
              </a:defRPr>
            </a:lvl8pPr>
            <a:lvl9pPr lvl="8" algn="ctr" rtl="0">
              <a:spcBef>
                <a:spcPts val="0"/>
              </a:spcBef>
              <a:buClr>
                <a:srgbClr val="4D778A"/>
              </a:buClr>
              <a:buSzPct val="100000"/>
              <a:defRPr sz="2400">
                <a:solidFill>
                  <a:srgbClr val="4D778A"/>
                </a:solidFill>
              </a:defRPr>
            </a:lvl9pPr>
          </a:lstStyle>
          <a:p>
            <a:endParaRPr/>
          </a:p>
        </p:txBody>
      </p:sp>
      <p:sp>
        <p:nvSpPr>
          <p:cNvPr id="61" name="Shape 61"/>
          <p:cNvSpPr txBox="1">
            <a:spLocks noGrp="1"/>
          </p:cNvSpPr>
          <p:nvPr>
            <p:ph type="subTitle" idx="1"/>
          </p:nvPr>
        </p:nvSpPr>
        <p:spPr>
          <a:xfrm>
            <a:off x="2686100" y="3481939"/>
            <a:ext cx="6819600" cy="1046399"/>
          </a:xfrm>
          <a:prstGeom prst="rect">
            <a:avLst/>
          </a:prstGeom>
        </p:spPr>
        <p:txBody>
          <a:bodyPr lIns="91425" tIns="91425" rIns="91425" bIns="91425" anchor="t" anchorCtr="0"/>
          <a:lstStyle>
            <a:lvl1pPr lvl="0" algn="ctr" rtl="0">
              <a:spcBef>
                <a:spcPts val="0"/>
              </a:spcBef>
              <a:buClr>
                <a:srgbClr val="7198A9"/>
              </a:buClr>
              <a:buSzPct val="100000"/>
              <a:buNone/>
              <a:defRPr sz="1867">
                <a:solidFill>
                  <a:srgbClr val="7198A9"/>
                </a:solidFill>
              </a:defRPr>
            </a:lvl1pPr>
            <a:lvl2pPr lvl="1" algn="ctr" rtl="0">
              <a:spcBef>
                <a:spcPts val="0"/>
              </a:spcBef>
              <a:buClr>
                <a:srgbClr val="7198A9"/>
              </a:buClr>
              <a:buSzPct val="100000"/>
              <a:buNone/>
              <a:defRPr sz="1867">
                <a:solidFill>
                  <a:srgbClr val="7198A9"/>
                </a:solidFill>
              </a:defRPr>
            </a:lvl2pPr>
            <a:lvl3pPr lvl="2" algn="ctr" rtl="0">
              <a:spcBef>
                <a:spcPts val="0"/>
              </a:spcBef>
              <a:buClr>
                <a:srgbClr val="7198A9"/>
              </a:buClr>
              <a:buSzPct val="100000"/>
              <a:buNone/>
              <a:defRPr sz="1867">
                <a:solidFill>
                  <a:srgbClr val="7198A9"/>
                </a:solidFill>
              </a:defRPr>
            </a:lvl3pPr>
            <a:lvl4pPr lvl="3" algn="ctr" rtl="0">
              <a:spcBef>
                <a:spcPts val="0"/>
              </a:spcBef>
              <a:buClr>
                <a:srgbClr val="7198A9"/>
              </a:buClr>
              <a:buSzPct val="100000"/>
              <a:buNone/>
              <a:defRPr sz="1867">
                <a:solidFill>
                  <a:srgbClr val="7198A9"/>
                </a:solidFill>
              </a:defRPr>
            </a:lvl4pPr>
            <a:lvl5pPr lvl="4" algn="ctr" rtl="0">
              <a:spcBef>
                <a:spcPts val="0"/>
              </a:spcBef>
              <a:buClr>
                <a:srgbClr val="7198A9"/>
              </a:buClr>
              <a:buSzPct val="100000"/>
              <a:buNone/>
              <a:defRPr sz="1867">
                <a:solidFill>
                  <a:srgbClr val="7198A9"/>
                </a:solidFill>
              </a:defRPr>
            </a:lvl5pPr>
            <a:lvl6pPr lvl="5" algn="ctr" rtl="0">
              <a:spcBef>
                <a:spcPts val="0"/>
              </a:spcBef>
              <a:buClr>
                <a:srgbClr val="7198A9"/>
              </a:buClr>
              <a:buSzPct val="100000"/>
              <a:buNone/>
              <a:defRPr sz="1867">
                <a:solidFill>
                  <a:srgbClr val="7198A9"/>
                </a:solidFill>
              </a:defRPr>
            </a:lvl6pPr>
            <a:lvl7pPr lvl="6" algn="ctr" rtl="0">
              <a:spcBef>
                <a:spcPts val="0"/>
              </a:spcBef>
              <a:buClr>
                <a:srgbClr val="7198A9"/>
              </a:buClr>
              <a:buSzPct val="100000"/>
              <a:buNone/>
              <a:defRPr sz="1867">
                <a:solidFill>
                  <a:srgbClr val="7198A9"/>
                </a:solidFill>
              </a:defRPr>
            </a:lvl7pPr>
            <a:lvl8pPr lvl="7" algn="ctr" rtl="0">
              <a:spcBef>
                <a:spcPts val="0"/>
              </a:spcBef>
              <a:buClr>
                <a:srgbClr val="7198A9"/>
              </a:buClr>
              <a:buSzPct val="100000"/>
              <a:buNone/>
              <a:defRPr sz="1867">
                <a:solidFill>
                  <a:srgbClr val="7198A9"/>
                </a:solidFill>
              </a:defRPr>
            </a:lvl8pPr>
            <a:lvl9pPr lvl="8" algn="ctr" rtl="0">
              <a:spcBef>
                <a:spcPts val="0"/>
              </a:spcBef>
              <a:buClr>
                <a:srgbClr val="7198A9"/>
              </a:buClr>
              <a:buSzPct val="100000"/>
              <a:buNone/>
              <a:defRPr sz="1867">
                <a:solidFill>
                  <a:srgbClr val="7198A9"/>
                </a:solidFill>
              </a:defRPr>
            </a:lvl9pPr>
          </a:lstStyle>
          <a:p>
            <a:endParaRPr/>
          </a:p>
        </p:txBody>
      </p:sp>
      <p:sp>
        <p:nvSpPr>
          <p:cNvPr id="62" name="Shape 62"/>
          <p:cNvSpPr/>
          <p:nvPr/>
        </p:nvSpPr>
        <p:spPr>
          <a:xfrm>
            <a:off x="6763756" y="6153867"/>
            <a:ext cx="691600" cy="691600"/>
          </a:xfrm>
          <a:prstGeom prst="rect">
            <a:avLst/>
          </a:prstGeom>
          <a:solidFill>
            <a:srgbClr val="CEDBE0">
              <a:alpha val="32690"/>
            </a:srgbClr>
          </a:solidFill>
          <a:ln>
            <a:noFill/>
          </a:ln>
        </p:spPr>
        <p:txBody>
          <a:bodyPr lIns="121900" tIns="121900" rIns="121900" bIns="121900" anchor="ctr" anchorCtr="0">
            <a:noAutofit/>
          </a:bodyPr>
          <a:lstStyle/>
          <a:p>
            <a:pPr lvl="0">
              <a:spcBef>
                <a:spcPts val="0"/>
              </a:spcBef>
              <a:buNone/>
            </a:pPr>
            <a:endParaRPr sz="2400"/>
          </a:p>
        </p:txBody>
      </p:sp>
    </p:spTree>
    <p:extLst>
      <p:ext uri="{BB962C8B-B14F-4D97-AF65-F5344CB8AC3E}">
        <p14:creationId xmlns:p14="http://schemas.microsoft.com/office/powerpoint/2010/main" val="42834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Quote">
    <p:spTree>
      <p:nvGrpSpPr>
        <p:cNvPr id="1" name="Shape 63"/>
        <p:cNvGrpSpPr/>
        <p:nvPr/>
      </p:nvGrpSpPr>
      <p:grpSpPr>
        <a:xfrm>
          <a:off x="0" y="0"/>
          <a:ext cx="0" cy="0"/>
          <a:chOff x="0" y="0"/>
          <a:chExt cx="0" cy="0"/>
        </a:xfrm>
      </p:grpSpPr>
      <p:pic>
        <p:nvPicPr>
          <p:cNvPr id="64" name="Shape 64"/>
          <p:cNvPicPr preferRelativeResize="0"/>
          <p:nvPr/>
        </p:nvPicPr>
        <p:blipFill>
          <a:blip r:embed="rId2">
            <a:alphaModFix/>
          </a:blip>
          <a:stretch>
            <a:fillRect/>
          </a:stretch>
        </p:blipFill>
        <p:spPr>
          <a:xfrm>
            <a:off x="-4733" y="1326734"/>
            <a:ext cx="1383599" cy="1383599"/>
          </a:xfrm>
          <a:prstGeom prst="rect">
            <a:avLst/>
          </a:prstGeom>
          <a:noFill/>
          <a:ln>
            <a:noFill/>
          </a:ln>
        </p:spPr>
      </p:pic>
      <p:pic>
        <p:nvPicPr>
          <p:cNvPr id="65" name="Shape 65"/>
          <p:cNvPicPr preferRelativeResize="0"/>
          <p:nvPr/>
        </p:nvPicPr>
        <p:blipFill>
          <a:blip r:embed="rId3">
            <a:alphaModFix/>
          </a:blip>
          <a:stretch>
            <a:fillRect/>
          </a:stretch>
        </p:blipFill>
        <p:spPr>
          <a:xfrm>
            <a:off x="-4733" y="4087634"/>
            <a:ext cx="2770367" cy="2770367"/>
          </a:xfrm>
          <a:prstGeom prst="rect">
            <a:avLst/>
          </a:prstGeom>
          <a:noFill/>
          <a:ln>
            <a:noFill/>
          </a:ln>
        </p:spPr>
      </p:pic>
      <p:sp>
        <p:nvSpPr>
          <p:cNvPr id="66" name="Shape 66"/>
          <p:cNvSpPr/>
          <p:nvPr/>
        </p:nvSpPr>
        <p:spPr>
          <a:xfrm>
            <a:off x="10810393" y="4146817"/>
            <a:ext cx="1383599" cy="1383599"/>
          </a:xfrm>
          <a:prstGeom prst="rect">
            <a:avLst/>
          </a:prstGeom>
          <a:solidFill>
            <a:srgbClr val="7198A9"/>
          </a:solidFill>
          <a:ln>
            <a:noFill/>
          </a:ln>
        </p:spPr>
        <p:txBody>
          <a:bodyPr lIns="121900" tIns="121900" rIns="121900" bIns="121900" anchor="ctr" anchorCtr="0">
            <a:noAutofit/>
          </a:bodyPr>
          <a:lstStyle/>
          <a:p>
            <a:pPr lvl="0">
              <a:spcBef>
                <a:spcPts val="0"/>
              </a:spcBef>
              <a:buNone/>
            </a:pPr>
            <a:endParaRPr sz="2400"/>
          </a:p>
        </p:txBody>
      </p:sp>
      <p:pic>
        <p:nvPicPr>
          <p:cNvPr id="67" name="Shape 67"/>
          <p:cNvPicPr preferRelativeResize="0"/>
          <p:nvPr/>
        </p:nvPicPr>
        <p:blipFill>
          <a:blip r:embed="rId4">
            <a:alphaModFix/>
          </a:blip>
          <a:stretch>
            <a:fillRect/>
          </a:stretch>
        </p:blipFill>
        <p:spPr>
          <a:xfrm>
            <a:off x="9426700" y="1383600"/>
            <a:ext cx="2779299" cy="2779299"/>
          </a:xfrm>
          <a:prstGeom prst="rect">
            <a:avLst/>
          </a:prstGeom>
          <a:noFill/>
          <a:ln>
            <a:noFill/>
          </a:ln>
        </p:spPr>
      </p:pic>
      <p:sp>
        <p:nvSpPr>
          <p:cNvPr id="68" name="Shape 68"/>
          <p:cNvSpPr txBox="1">
            <a:spLocks noGrp="1"/>
          </p:cNvSpPr>
          <p:nvPr>
            <p:ph type="body" idx="1"/>
          </p:nvPr>
        </p:nvSpPr>
        <p:spPr>
          <a:xfrm>
            <a:off x="3868500" y="2882401"/>
            <a:ext cx="4455200" cy="1093199"/>
          </a:xfrm>
          <a:prstGeom prst="rect">
            <a:avLst/>
          </a:prstGeom>
        </p:spPr>
        <p:txBody>
          <a:bodyPr lIns="91425" tIns="91425" rIns="91425" bIns="91425" anchor="ctr" anchorCtr="0"/>
          <a:lstStyle>
            <a:lvl1pPr lvl="0" algn="ctr" rtl="0">
              <a:spcBef>
                <a:spcPts val="0"/>
              </a:spcBef>
              <a:buFont typeface="Arvo"/>
              <a:defRPr i="1">
                <a:latin typeface="Arvo"/>
                <a:ea typeface="Arvo"/>
                <a:cs typeface="Arvo"/>
                <a:sym typeface="Arvo"/>
              </a:defRPr>
            </a:lvl1pPr>
            <a:lvl2pPr lvl="1" algn="ctr" rtl="0">
              <a:spcBef>
                <a:spcPts val="0"/>
              </a:spcBef>
              <a:buFont typeface="Arvo"/>
              <a:defRPr i="1">
                <a:latin typeface="Arvo"/>
                <a:ea typeface="Arvo"/>
                <a:cs typeface="Arvo"/>
                <a:sym typeface="Arvo"/>
              </a:defRPr>
            </a:lvl2pPr>
            <a:lvl3pPr lvl="2" algn="ctr" rtl="0">
              <a:spcBef>
                <a:spcPts val="0"/>
              </a:spcBef>
              <a:buFont typeface="Arvo"/>
              <a:defRPr i="1">
                <a:latin typeface="Arvo"/>
                <a:ea typeface="Arvo"/>
                <a:cs typeface="Arvo"/>
                <a:sym typeface="Arvo"/>
              </a:defRPr>
            </a:lvl3pPr>
            <a:lvl4pPr lvl="3" algn="ctr" rtl="0">
              <a:spcBef>
                <a:spcPts val="0"/>
              </a:spcBef>
              <a:buFont typeface="Arvo"/>
              <a:defRPr i="1">
                <a:latin typeface="Arvo"/>
                <a:ea typeface="Arvo"/>
                <a:cs typeface="Arvo"/>
                <a:sym typeface="Arvo"/>
              </a:defRPr>
            </a:lvl4pPr>
            <a:lvl5pPr lvl="4" algn="ctr" rtl="0">
              <a:spcBef>
                <a:spcPts val="0"/>
              </a:spcBef>
              <a:buFont typeface="Arvo"/>
              <a:defRPr i="1">
                <a:latin typeface="Arvo"/>
                <a:ea typeface="Arvo"/>
                <a:cs typeface="Arvo"/>
                <a:sym typeface="Arvo"/>
              </a:defRPr>
            </a:lvl5pPr>
            <a:lvl6pPr lvl="5" algn="ctr" rtl="0">
              <a:spcBef>
                <a:spcPts val="0"/>
              </a:spcBef>
              <a:buFont typeface="Arvo"/>
              <a:defRPr i="1">
                <a:latin typeface="Arvo"/>
                <a:ea typeface="Arvo"/>
                <a:cs typeface="Arvo"/>
                <a:sym typeface="Arvo"/>
              </a:defRPr>
            </a:lvl6pPr>
            <a:lvl7pPr lvl="6" algn="ctr" rtl="0">
              <a:spcBef>
                <a:spcPts val="0"/>
              </a:spcBef>
              <a:buFont typeface="Arvo"/>
              <a:defRPr i="1">
                <a:latin typeface="Arvo"/>
                <a:ea typeface="Arvo"/>
                <a:cs typeface="Arvo"/>
                <a:sym typeface="Arvo"/>
              </a:defRPr>
            </a:lvl7pPr>
            <a:lvl8pPr lvl="7" algn="ctr" rtl="0">
              <a:spcBef>
                <a:spcPts val="0"/>
              </a:spcBef>
              <a:buFont typeface="Arvo"/>
              <a:defRPr i="1">
                <a:latin typeface="Arvo"/>
                <a:ea typeface="Arvo"/>
                <a:cs typeface="Arvo"/>
                <a:sym typeface="Arvo"/>
              </a:defRPr>
            </a:lvl8pPr>
            <a:lvl9pPr lvl="8" algn="ctr">
              <a:spcBef>
                <a:spcPts val="0"/>
              </a:spcBef>
              <a:buFont typeface="Arvo"/>
              <a:defRPr i="1">
                <a:latin typeface="Arvo"/>
                <a:ea typeface="Arvo"/>
                <a:cs typeface="Arvo"/>
                <a:sym typeface="Arvo"/>
              </a:defRPr>
            </a:lvl9pPr>
          </a:lstStyle>
          <a:p>
            <a:endParaRPr/>
          </a:p>
        </p:txBody>
      </p:sp>
      <p:sp>
        <p:nvSpPr>
          <p:cNvPr id="69" name="Shape 69"/>
          <p:cNvSpPr/>
          <p:nvPr/>
        </p:nvSpPr>
        <p:spPr>
          <a:xfrm>
            <a:off x="9426698" y="1383602"/>
            <a:ext cx="1383599" cy="1383599"/>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70" name="Shape 70"/>
          <p:cNvSpPr/>
          <p:nvPr/>
        </p:nvSpPr>
        <p:spPr>
          <a:xfrm>
            <a:off x="9426698" y="57"/>
            <a:ext cx="1383599" cy="1383599"/>
          </a:xfrm>
          <a:prstGeom prst="rect">
            <a:avLst/>
          </a:prstGeom>
          <a:solidFill>
            <a:srgbClr val="CEDBE0"/>
          </a:solidFill>
          <a:ln>
            <a:noFill/>
          </a:ln>
        </p:spPr>
        <p:txBody>
          <a:bodyPr lIns="121900" tIns="121900" rIns="121900" bIns="121900" anchor="ctr" anchorCtr="0">
            <a:noAutofit/>
          </a:bodyPr>
          <a:lstStyle/>
          <a:p>
            <a:pPr lvl="0">
              <a:spcBef>
                <a:spcPts val="0"/>
              </a:spcBef>
              <a:buNone/>
            </a:pPr>
            <a:endParaRPr sz="2400"/>
          </a:p>
        </p:txBody>
      </p:sp>
      <p:sp>
        <p:nvSpPr>
          <p:cNvPr id="71" name="Shape 71"/>
          <p:cNvSpPr/>
          <p:nvPr/>
        </p:nvSpPr>
        <p:spPr>
          <a:xfrm>
            <a:off x="8735096" y="-12"/>
            <a:ext cx="691600" cy="691600"/>
          </a:xfrm>
          <a:prstGeom prst="rect">
            <a:avLst/>
          </a:prstGeom>
          <a:solidFill>
            <a:srgbClr val="7198A9"/>
          </a:solidFill>
          <a:ln>
            <a:noFill/>
          </a:ln>
        </p:spPr>
        <p:txBody>
          <a:bodyPr lIns="121900" tIns="121900" rIns="121900" bIns="121900" anchor="ctr" anchorCtr="0">
            <a:noAutofit/>
          </a:bodyPr>
          <a:lstStyle/>
          <a:p>
            <a:pPr lvl="0">
              <a:spcBef>
                <a:spcPts val="0"/>
              </a:spcBef>
              <a:buNone/>
            </a:pPr>
            <a:endParaRPr sz="2400"/>
          </a:p>
        </p:txBody>
      </p:sp>
      <p:sp>
        <p:nvSpPr>
          <p:cNvPr id="72" name="Shape 72"/>
          <p:cNvSpPr/>
          <p:nvPr/>
        </p:nvSpPr>
        <p:spPr>
          <a:xfrm>
            <a:off x="10810304" y="4162887"/>
            <a:ext cx="691600" cy="691600"/>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73" name="Shape 73"/>
          <p:cNvSpPr/>
          <p:nvPr/>
        </p:nvSpPr>
        <p:spPr>
          <a:xfrm flipH="1">
            <a:off x="1376969" y="1326739"/>
            <a:ext cx="1383599" cy="1383599"/>
          </a:xfrm>
          <a:prstGeom prst="rect">
            <a:avLst/>
          </a:prstGeom>
          <a:solidFill>
            <a:srgbClr val="CEDBE0"/>
          </a:solidFill>
          <a:ln>
            <a:noFill/>
          </a:ln>
        </p:spPr>
        <p:txBody>
          <a:bodyPr lIns="121900" tIns="121900" rIns="121900" bIns="121900" anchor="ctr" anchorCtr="0">
            <a:noAutofit/>
          </a:bodyPr>
          <a:lstStyle/>
          <a:p>
            <a:pPr lvl="0">
              <a:spcBef>
                <a:spcPts val="0"/>
              </a:spcBef>
              <a:buNone/>
            </a:pPr>
            <a:endParaRPr sz="2400"/>
          </a:p>
        </p:txBody>
      </p:sp>
      <p:sp>
        <p:nvSpPr>
          <p:cNvPr id="74" name="Shape 74"/>
          <p:cNvSpPr/>
          <p:nvPr/>
        </p:nvSpPr>
        <p:spPr>
          <a:xfrm flipH="1">
            <a:off x="-4658" y="2710350"/>
            <a:ext cx="1383599" cy="1383599"/>
          </a:xfrm>
          <a:prstGeom prst="rect">
            <a:avLst/>
          </a:prstGeom>
          <a:solidFill>
            <a:srgbClr val="7198A9"/>
          </a:solidFill>
          <a:ln>
            <a:noFill/>
          </a:ln>
        </p:spPr>
        <p:txBody>
          <a:bodyPr lIns="121900" tIns="121900" rIns="121900" bIns="121900" anchor="ctr" anchorCtr="0">
            <a:noAutofit/>
          </a:bodyPr>
          <a:lstStyle/>
          <a:p>
            <a:pPr lvl="0">
              <a:spcBef>
                <a:spcPts val="0"/>
              </a:spcBef>
              <a:buNone/>
            </a:pPr>
            <a:endParaRPr sz="2400"/>
          </a:p>
        </p:txBody>
      </p:sp>
      <p:sp>
        <p:nvSpPr>
          <p:cNvPr id="75" name="Shape 75"/>
          <p:cNvSpPr/>
          <p:nvPr/>
        </p:nvSpPr>
        <p:spPr>
          <a:xfrm flipH="1">
            <a:off x="1376969" y="4087635"/>
            <a:ext cx="1383599" cy="1383599"/>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76" name="Shape 76"/>
          <p:cNvSpPr/>
          <p:nvPr/>
        </p:nvSpPr>
        <p:spPr>
          <a:xfrm flipH="1">
            <a:off x="2760569" y="6166387"/>
            <a:ext cx="691600" cy="691600"/>
          </a:xfrm>
          <a:prstGeom prst="rect">
            <a:avLst/>
          </a:prstGeom>
          <a:solidFill>
            <a:srgbClr val="7198A9"/>
          </a:solidFill>
          <a:ln>
            <a:noFill/>
          </a:ln>
        </p:spPr>
        <p:txBody>
          <a:bodyPr lIns="121900" tIns="121900" rIns="121900" bIns="121900" anchor="ctr" anchorCtr="0">
            <a:noAutofit/>
          </a:bodyPr>
          <a:lstStyle/>
          <a:p>
            <a:pPr lvl="0">
              <a:spcBef>
                <a:spcPts val="0"/>
              </a:spcBef>
              <a:buNone/>
            </a:pPr>
            <a:endParaRPr sz="2400"/>
          </a:p>
        </p:txBody>
      </p:sp>
      <p:sp>
        <p:nvSpPr>
          <p:cNvPr id="77" name="Shape 77"/>
          <p:cNvSpPr/>
          <p:nvPr/>
        </p:nvSpPr>
        <p:spPr>
          <a:xfrm flipH="1">
            <a:off x="2068979" y="2018720"/>
            <a:ext cx="691600" cy="691600"/>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pic>
        <p:nvPicPr>
          <p:cNvPr id="78" name="Shape 78"/>
          <p:cNvPicPr preferRelativeResize="0"/>
          <p:nvPr/>
        </p:nvPicPr>
        <p:blipFill>
          <a:blip r:embed="rId5">
            <a:alphaModFix/>
          </a:blip>
          <a:stretch>
            <a:fillRect/>
          </a:stretch>
        </p:blipFill>
        <p:spPr>
          <a:xfrm>
            <a:off x="10810312" y="-7"/>
            <a:ext cx="1383752" cy="1383749"/>
          </a:xfrm>
          <a:prstGeom prst="rect">
            <a:avLst/>
          </a:prstGeom>
          <a:noFill/>
          <a:ln>
            <a:noFill/>
          </a:ln>
        </p:spPr>
      </p:pic>
      <p:grpSp>
        <p:nvGrpSpPr>
          <p:cNvPr id="79" name="Shape 79"/>
          <p:cNvGrpSpPr/>
          <p:nvPr/>
        </p:nvGrpSpPr>
        <p:grpSpPr>
          <a:xfrm>
            <a:off x="1746842" y="4441898"/>
            <a:ext cx="643853" cy="675071"/>
            <a:chOff x="5961125" y="1623900"/>
            <a:chExt cx="427450" cy="448175"/>
          </a:xfrm>
        </p:grpSpPr>
        <p:sp>
          <p:nvSpPr>
            <p:cNvPr id="80" name="Shape 80"/>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81" name="Shape 81"/>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82" name="Shape 82"/>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83" name="Shape 83"/>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84" name="Shape 84"/>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85" name="Shape 85"/>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86" name="Shape 86"/>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grpSp>
      <p:sp>
        <p:nvSpPr>
          <p:cNvPr id="87" name="Shape 87"/>
          <p:cNvSpPr/>
          <p:nvPr/>
        </p:nvSpPr>
        <p:spPr>
          <a:xfrm>
            <a:off x="9798733" y="1755631"/>
            <a:ext cx="639531" cy="639531"/>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9525" cap="rnd" cmpd="sng">
            <a:solidFill>
              <a:srgbClr val="FFFFFF"/>
            </a:solidFill>
            <a:prstDash val="solid"/>
            <a:round/>
            <a:headEnd type="none" w="med" len="med"/>
            <a:tailEnd type="none" w="med" len="med"/>
          </a:ln>
        </p:spPr>
        <p:txBody>
          <a:bodyPr lIns="121900" tIns="121900" rIns="121900" bIns="121900" anchor="ctr" anchorCtr="0">
            <a:noAutofit/>
          </a:bodyPr>
          <a:lstStyle/>
          <a:p>
            <a:pPr lvl="0">
              <a:spcBef>
                <a:spcPts val="0"/>
              </a:spcBef>
              <a:buNone/>
            </a:pPr>
            <a:endParaRPr sz="2400"/>
          </a:p>
        </p:txBody>
      </p:sp>
    </p:spTree>
    <p:extLst>
      <p:ext uri="{BB962C8B-B14F-4D97-AF65-F5344CB8AC3E}">
        <p14:creationId xmlns:p14="http://schemas.microsoft.com/office/powerpoint/2010/main" val="2629961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2456634" y="1596100"/>
            <a:ext cx="5487199" cy="829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0" name="Shape 90"/>
          <p:cNvSpPr txBox="1">
            <a:spLocks noGrp="1"/>
          </p:cNvSpPr>
          <p:nvPr>
            <p:ph type="body" idx="1"/>
          </p:nvPr>
        </p:nvSpPr>
        <p:spPr>
          <a:xfrm>
            <a:off x="2456634" y="2557708"/>
            <a:ext cx="5487199" cy="360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pic>
        <p:nvPicPr>
          <p:cNvPr id="91" name="Shape 91"/>
          <p:cNvPicPr preferRelativeResize="0"/>
          <p:nvPr/>
        </p:nvPicPr>
        <p:blipFill>
          <a:blip r:embed="rId2">
            <a:alphaModFix/>
          </a:blip>
          <a:stretch>
            <a:fillRect/>
          </a:stretch>
        </p:blipFill>
        <p:spPr>
          <a:xfrm>
            <a:off x="10808245" y="2760910"/>
            <a:ext cx="1383752" cy="1383749"/>
          </a:xfrm>
          <a:prstGeom prst="rect">
            <a:avLst/>
          </a:prstGeom>
          <a:noFill/>
          <a:ln>
            <a:noFill/>
          </a:ln>
        </p:spPr>
      </p:pic>
      <p:pic>
        <p:nvPicPr>
          <p:cNvPr id="92" name="Shape 92"/>
          <p:cNvPicPr preferRelativeResize="0"/>
          <p:nvPr/>
        </p:nvPicPr>
        <p:blipFill>
          <a:blip r:embed="rId3">
            <a:alphaModFix/>
          </a:blip>
          <a:stretch>
            <a:fillRect/>
          </a:stretch>
        </p:blipFill>
        <p:spPr>
          <a:xfrm>
            <a:off x="9421629" y="12"/>
            <a:ext cx="2770372" cy="2770360"/>
          </a:xfrm>
          <a:prstGeom prst="rect">
            <a:avLst/>
          </a:prstGeom>
          <a:noFill/>
          <a:ln>
            <a:noFill/>
          </a:ln>
        </p:spPr>
      </p:pic>
      <p:sp>
        <p:nvSpPr>
          <p:cNvPr id="93" name="Shape 93"/>
          <p:cNvSpPr/>
          <p:nvPr/>
        </p:nvSpPr>
        <p:spPr>
          <a:xfrm>
            <a:off x="9426698" y="2763106"/>
            <a:ext cx="1383599" cy="1383599"/>
          </a:xfrm>
          <a:prstGeom prst="rect">
            <a:avLst/>
          </a:prstGeom>
          <a:solidFill>
            <a:srgbClr val="CEDBE0"/>
          </a:solidFill>
          <a:ln>
            <a:noFill/>
          </a:ln>
        </p:spPr>
        <p:txBody>
          <a:bodyPr lIns="121900" tIns="121900" rIns="121900" bIns="121900" anchor="ctr" anchorCtr="0">
            <a:noAutofit/>
          </a:bodyPr>
          <a:lstStyle/>
          <a:p>
            <a:pPr lvl="0">
              <a:spcBef>
                <a:spcPts val="0"/>
              </a:spcBef>
              <a:buNone/>
            </a:pPr>
            <a:endParaRPr sz="2400"/>
          </a:p>
        </p:txBody>
      </p:sp>
      <p:sp>
        <p:nvSpPr>
          <p:cNvPr id="94" name="Shape 94"/>
          <p:cNvSpPr/>
          <p:nvPr/>
        </p:nvSpPr>
        <p:spPr>
          <a:xfrm>
            <a:off x="10808326" y="4144683"/>
            <a:ext cx="1383599" cy="1383599"/>
          </a:xfrm>
          <a:prstGeom prst="rect">
            <a:avLst/>
          </a:prstGeom>
          <a:solidFill>
            <a:srgbClr val="7198A9"/>
          </a:solidFill>
          <a:ln>
            <a:noFill/>
          </a:ln>
        </p:spPr>
        <p:txBody>
          <a:bodyPr lIns="121900" tIns="121900" rIns="121900" bIns="121900" anchor="ctr" anchorCtr="0">
            <a:noAutofit/>
          </a:bodyPr>
          <a:lstStyle/>
          <a:p>
            <a:pPr lvl="0">
              <a:spcBef>
                <a:spcPts val="0"/>
              </a:spcBef>
              <a:buNone/>
            </a:pPr>
            <a:endParaRPr sz="2400"/>
          </a:p>
        </p:txBody>
      </p:sp>
      <p:sp>
        <p:nvSpPr>
          <p:cNvPr id="95" name="Shape 95"/>
          <p:cNvSpPr/>
          <p:nvPr/>
        </p:nvSpPr>
        <p:spPr>
          <a:xfrm>
            <a:off x="9426698" y="2"/>
            <a:ext cx="1383599" cy="1383599"/>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96" name="Shape 96"/>
          <p:cNvSpPr/>
          <p:nvPr/>
        </p:nvSpPr>
        <p:spPr>
          <a:xfrm>
            <a:off x="9" y="5474393"/>
            <a:ext cx="1383599" cy="1383599"/>
          </a:xfrm>
          <a:prstGeom prst="rect">
            <a:avLst/>
          </a:prstGeom>
          <a:solidFill>
            <a:srgbClr val="FAA99C"/>
          </a:solidFill>
          <a:ln>
            <a:noFill/>
          </a:ln>
        </p:spPr>
        <p:txBody>
          <a:bodyPr lIns="121900" tIns="121900" rIns="121900" bIns="121900" anchor="ctr" anchorCtr="0">
            <a:noAutofit/>
          </a:bodyPr>
          <a:lstStyle/>
          <a:p>
            <a:pPr lvl="0">
              <a:spcBef>
                <a:spcPts val="0"/>
              </a:spcBef>
              <a:buNone/>
            </a:pPr>
            <a:endParaRPr sz="2400"/>
          </a:p>
        </p:txBody>
      </p:sp>
      <p:sp>
        <p:nvSpPr>
          <p:cNvPr id="97" name="Shape 97"/>
          <p:cNvSpPr/>
          <p:nvPr/>
        </p:nvSpPr>
        <p:spPr>
          <a:xfrm>
            <a:off x="0" y="4782796"/>
            <a:ext cx="691600" cy="691600"/>
          </a:xfrm>
          <a:prstGeom prst="rect">
            <a:avLst/>
          </a:prstGeom>
          <a:solidFill>
            <a:srgbClr val="CEDBE0"/>
          </a:solidFill>
          <a:ln>
            <a:noFill/>
          </a:ln>
        </p:spPr>
        <p:txBody>
          <a:bodyPr lIns="121900" tIns="121900" rIns="121900" bIns="121900" anchor="ctr" anchorCtr="0">
            <a:noAutofit/>
          </a:bodyPr>
          <a:lstStyle/>
          <a:p>
            <a:pPr lvl="0">
              <a:spcBef>
                <a:spcPts val="0"/>
              </a:spcBef>
              <a:buNone/>
            </a:pPr>
            <a:endParaRPr sz="2400"/>
          </a:p>
        </p:txBody>
      </p:sp>
      <p:sp>
        <p:nvSpPr>
          <p:cNvPr id="98" name="Shape 98"/>
          <p:cNvSpPr/>
          <p:nvPr/>
        </p:nvSpPr>
        <p:spPr>
          <a:xfrm>
            <a:off x="691587" y="5474387"/>
            <a:ext cx="691600" cy="691600"/>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99" name="Shape 99"/>
          <p:cNvSpPr/>
          <p:nvPr/>
        </p:nvSpPr>
        <p:spPr>
          <a:xfrm>
            <a:off x="8735096" y="-12"/>
            <a:ext cx="691600" cy="691600"/>
          </a:xfrm>
          <a:prstGeom prst="rect">
            <a:avLst/>
          </a:prstGeom>
          <a:solidFill>
            <a:srgbClr val="FAA99C"/>
          </a:solidFill>
          <a:ln>
            <a:noFill/>
          </a:ln>
        </p:spPr>
        <p:txBody>
          <a:bodyPr lIns="121900" tIns="121900" rIns="121900" bIns="121900" anchor="ctr" anchorCtr="0">
            <a:noAutofit/>
          </a:bodyPr>
          <a:lstStyle/>
          <a:p>
            <a:pPr lvl="0">
              <a:spcBef>
                <a:spcPts val="0"/>
              </a:spcBef>
              <a:buNone/>
            </a:pPr>
            <a:endParaRPr sz="2400"/>
          </a:p>
        </p:txBody>
      </p:sp>
      <p:sp>
        <p:nvSpPr>
          <p:cNvPr id="100" name="Shape 100"/>
          <p:cNvSpPr/>
          <p:nvPr/>
        </p:nvSpPr>
        <p:spPr>
          <a:xfrm>
            <a:off x="10116620" y="3444987"/>
            <a:ext cx="691600" cy="691600"/>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grpSp>
        <p:nvGrpSpPr>
          <p:cNvPr id="101" name="Shape 101"/>
          <p:cNvGrpSpPr/>
          <p:nvPr/>
        </p:nvGrpSpPr>
        <p:grpSpPr>
          <a:xfrm>
            <a:off x="9777255" y="359734"/>
            <a:ext cx="664173" cy="664135"/>
            <a:chOff x="1923675" y="1633650"/>
            <a:chExt cx="436000" cy="435975"/>
          </a:xfrm>
        </p:grpSpPr>
        <p:sp>
          <p:nvSpPr>
            <p:cNvPr id="102" name="Shape 102"/>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103" name="Shape 103"/>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104" name="Shape 104"/>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105" name="Shape 105"/>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106" name="Shape 106"/>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107" name="Shape 107"/>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grpSp>
    </p:spTree>
    <p:extLst>
      <p:ext uri="{BB962C8B-B14F-4D97-AF65-F5344CB8AC3E}">
        <p14:creationId xmlns:p14="http://schemas.microsoft.com/office/powerpoint/2010/main" val="3542679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108"/>
        <p:cNvGrpSpPr/>
        <p:nvPr/>
      </p:nvGrpSpPr>
      <p:grpSpPr>
        <a:xfrm>
          <a:off x="0" y="0"/>
          <a:ext cx="0" cy="0"/>
          <a:chOff x="0" y="0"/>
          <a:chExt cx="0" cy="0"/>
        </a:xfrm>
      </p:grpSpPr>
      <p:pic>
        <p:nvPicPr>
          <p:cNvPr id="109" name="Shape 109"/>
          <p:cNvPicPr preferRelativeResize="0"/>
          <p:nvPr/>
        </p:nvPicPr>
        <p:blipFill>
          <a:blip r:embed="rId2">
            <a:alphaModFix/>
          </a:blip>
          <a:stretch>
            <a:fillRect/>
          </a:stretch>
        </p:blipFill>
        <p:spPr>
          <a:xfrm>
            <a:off x="9426367" y="1383601"/>
            <a:ext cx="2760900" cy="2760900"/>
          </a:xfrm>
          <a:prstGeom prst="rect">
            <a:avLst/>
          </a:prstGeom>
          <a:noFill/>
          <a:ln>
            <a:noFill/>
          </a:ln>
        </p:spPr>
      </p:pic>
      <p:sp>
        <p:nvSpPr>
          <p:cNvPr id="110" name="Shape 110"/>
          <p:cNvSpPr/>
          <p:nvPr/>
        </p:nvSpPr>
        <p:spPr>
          <a:xfrm>
            <a:off x="9426698" y="2763102"/>
            <a:ext cx="1383599" cy="1383599"/>
          </a:xfrm>
          <a:prstGeom prst="rect">
            <a:avLst/>
          </a:prstGeom>
          <a:solidFill>
            <a:srgbClr val="CEDBE0">
              <a:alpha val="32690"/>
            </a:srgbClr>
          </a:solidFill>
          <a:ln>
            <a:noFill/>
          </a:ln>
        </p:spPr>
        <p:txBody>
          <a:bodyPr lIns="121900" tIns="121900" rIns="121900" bIns="121900" anchor="ctr" anchorCtr="0">
            <a:noAutofit/>
          </a:bodyPr>
          <a:lstStyle/>
          <a:p>
            <a:pPr lvl="0">
              <a:spcBef>
                <a:spcPts val="0"/>
              </a:spcBef>
              <a:buNone/>
            </a:pPr>
            <a:endParaRPr sz="2400"/>
          </a:p>
        </p:txBody>
      </p:sp>
      <p:pic>
        <p:nvPicPr>
          <p:cNvPr id="111" name="Shape 111"/>
          <p:cNvPicPr preferRelativeResize="0"/>
          <p:nvPr/>
        </p:nvPicPr>
        <p:blipFill>
          <a:blip r:embed="rId3">
            <a:alphaModFix/>
          </a:blip>
          <a:stretch>
            <a:fillRect/>
          </a:stretch>
        </p:blipFill>
        <p:spPr>
          <a:xfrm>
            <a:off x="10803501" y="1"/>
            <a:ext cx="1383767" cy="1383767"/>
          </a:xfrm>
          <a:prstGeom prst="rect">
            <a:avLst/>
          </a:prstGeom>
          <a:noFill/>
          <a:ln>
            <a:noFill/>
          </a:ln>
        </p:spPr>
      </p:pic>
      <p:sp>
        <p:nvSpPr>
          <p:cNvPr id="112" name="Shape 112"/>
          <p:cNvSpPr txBox="1">
            <a:spLocks noGrp="1"/>
          </p:cNvSpPr>
          <p:nvPr>
            <p:ph type="title"/>
          </p:nvPr>
        </p:nvSpPr>
        <p:spPr>
          <a:xfrm>
            <a:off x="2456634" y="1596100"/>
            <a:ext cx="5875199" cy="829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13" name="Shape 113"/>
          <p:cNvSpPr txBox="1">
            <a:spLocks noGrp="1"/>
          </p:cNvSpPr>
          <p:nvPr>
            <p:ph type="body" idx="1"/>
          </p:nvPr>
        </p:nvSpPr>
        <p:spPr>
          <a:xfrm>
            <a:off x="2456633" y="2425301"/>
            <a:ext cx="2897200" cy="4142399"/>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867"/>
            </a:lvl2pPr>
            <a:lvl3pPr lvl="2">
              <a:spcBef>
                <a:spcPts val="0"/>
              </a:spcBef>
              <a:buSzPct val="100000"/>
              <a:defRPr sz="1867"/>
            </a:lvl3pPr>
            <a:lvl4pPr lvl="3">
              <a:spcBef>
                <a:spcPts val="0"/>
              </a:spcBef>
              <a:buSzPct val="100000"/>
              <a:defRPr sz="1867"/>
            </a:lvl4pPr>
            <a:lvl5pPr lvl="4">
              <a:spcBef>
                <a:spcPts val="0"/>
              </a:spcBef>
              <a:buSzPct val="100000"/>
              <a:defRPr sz="1867"/>
            </a:lvl5pPr>
            <a:lvl6pPr lvl="5">
              <a:spcBef>
                <a:spcPts val="0"/>
              </a:spcBef>
              <a:buSzPct val="100000"/>
              <a:defRPr sz="1867"/>
            </a:lvl6pPr>
            <a:lvl7pPr lvl="6">
              <a:spcBef>
                <a:spcPts val="0"/>
              </a:spcBef>
              <a:buSzPct val="100000"/>
              <a:defRPr sz="1867"/>
            </a:lvl7pPr>
            <a:lvl8pPr lvl="7">
              <a:spcBef>
                <a:spcPts val="0"/>
              </a:spcBef>
              <a:buSzPct val="100000"/>
              <a:defRPr sz="1867"/>
            </a:lvl8pPr>
            <a:lvl9pPr lvl="8">
              <a:spcBef>
                <a:spcPts val="0"/>
              </a:spcBef>
              <a:buSzPct val="100000"/>
              <a:defRPr sz="1867"/>
            </a:lvl9pPr>
          </a:lstStyle>
          <a:p>
            <a:endParaRPr/>
          </a:p>
        </p:txBody>
      </p:sp>
      <p:sp>
        <p:nvSpPr>
          <p:cNvPr id="114" name="Shape 114"/>
          <p:cNvSpPr txBox="1">
            <a:spLocks noGrp="1"/>
          </p:cNvSpPr>
          <p:nvPr>
            <p:ph type="body" idx="2"/>
          </p:nvPr>
        </p:nvSpPr>
        <p:spPr>
          <a:xfrm>
            <a:off x="5417513" y="2425301"/>
            <a:ext cx="2914400" cy="4142399"/>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867"/>
            </a:lvl2pPr>
            <a:lvl3pPr lvl="2">
              <a:spcBef>
                <a:spcPts val="0"/>
              </a:spcBef>
              <a:buSzPct val="100000"/>
              <a:defRPr sz="1867"/>
            </a:lvl3pPr>
            <a:lvl4pPr lvl="3">
              <a:spcBef>
                <a:spcPts val="0"/>
              </a:spcBef>
              <a:buSzPct val="100000"/>
              <a:defRPr sz="1867"/>
            </a:lvl4pPr>
            <a:lvl5pPr lvl="4">
              <a:spcBef>
                <a:spcPts val="0"/>
              </a:spcBef>
              <a:buSzPct val="100000"/>
              <a:defRPr sz="1867"/>
            </a:lvl5pPr>
            <a:lvl6pPr lvl="5">
              <a:spcBef>
                <a:spcPts val="0"/>
              </a:spcBef>
              <a:buSzPct val="100000"/>
              <a:defRPr sz="1867"/>
            </a:lvl6pPr>
            <a:lvl7pPr lvl="6">
              <a:spcBef>
                <a:spcPts val="0"/>
              </a:spcBef>
              <a:buSzPct val="100000"/>
              <a:defRPr sz="1867"/>
            </a:lvl7pPr>
            <a:lvl8pPr lvl="7">
              <a:spcBef>
                <a:spcPts val="0"/>
              </a:spcBef>
              <a:buSzPct val="100000"/>
              <a:defRPr sz="1867"/>
            </a:lvl8pPr>
            <a:lvl9pPr lvl="8">
              <a:spcBef>
                <a:spcPts val="0"/>
              </a:spcBef>
              <a:buSzPct val="100000"/>
              <a:defRPr sz="1867"/>
            </a:lvl9pPr>
          </a:lstStyle>
          <a:p>
            <a:endParaRPr/>
          </a:p>
        </p:txBody>
      </p:sp>
      <p:sp>
        <p:nvSpPr>
          <p:cNvPr id="115" name="Shape 115"/>
          <p:cNvSpPr/>
          <p:nvPr/>
        </p:nvSpPr>
        <p:spPr>
          <a:xfrm>
            <a:off x="10803581" y="4146790"/>
            <a:ext cx="1383599" cy="1383599"/>
          </a:xfrm>
          <a:prstGeom prst="rect">
            <a:avLst/>
          </a:prstGeom>
          <a:solidFill>
            <a:srgbClr val="CEDBE0"/>
          </a:solidFill>
          <a:ln>
            <a:noFill/>
          </a:ln>
        </p:spPr>
        <p:txBody>
          <a:bodyPr lIns="121900" tIns="121900" rIns="121900" bIns="121900" anchor="ctr" anchorCtr="0">
            <a:noAutofit/>
          </a:bodyPr>
          <a:lstStyle/>
          <a:p>
            <a:pPr lvl="0">
              <a:spcBef>
                <a:spcPts val="0"/>
              </a:spcBef>
              <a:buNone/>
            </a:pPr>
            <a:endParaRPr sz="2400"/>
          </a:p>
        </p:txBody>
      </p:sp>
      <p:sp>
        <p:nvSpPr>
          <p:cNvPr id="116" name="Shape 116"/>
          <p:cNvSpPr/>
          <p:nvPr/>
        </p:nvSpPr>
        <p:spPr>
          <a:xfrm>
            <a:off x="9426710" y="83"/>
            <a:ext cx="1383599" cy="1383599"/>
          </a:xfrm>
          <a:prstGeom prst="rect">
            <a:avLst/>
          </a:prstGeom>
          <a:solidFill>
            <a:srgbClr val="7198A9"/>
          </a:solidFill>
          <a:ln>
            <a:noFill/>
          </a:ln>
        </p:spPr>
        <p:txBody>
          <a:bodyPr lIns="121900" tIns="121900" rIns="121900" bIns="121900" anchor="ctr" anchorCtr="0">
            <a:noAutofit/>
          </a:bodyPr>
          <a:lstStyle/>
          <a:p>
            <a:pPr lvl="0">
              <a:spcBef>
                <a:spcPts val="0"/>
              </a:spcBef>
              <a:buNone/>
            </a:pPr>
            <a:endParaRPr sz="2400"/>
          </a:p>
        </p:txBody>
      </p:sp>
      <p:sp>
        <p:nvSpPr>
          <p:cNvPr id="117" name="Shape 117"/>
          <p:cNvSpPr/>
          <p:nvPr/>
        </p:nvSpPr>
        <p:spPr>
          <a:xfrm>
            <a:off x="9" y="5474393"/>
            <a:ext cx="1383599" cy="1383599"/>
          </a:xfrm>
          <a:prstGeom prst="rect">
            <a:avLst/>
          </a:prstGeom>
          <a:solidFill>
            <a:srgbClr val="37A9DD"/>
          </a:solidFill>
          <a:ln>
            <a:noFill/>
          </a:ln>
        </p:spPr>
        <p:txBody>
          <a:bodyPr lIns="121900" tIns="121900" rIns="121900" bIns="121900" anchor="ctr" anchorCtr="0">
            <a:noAutofit/>
          </a:bodyPr>
          <a:lstStyle/>
          <a:p>
            <a:pPr lvl="0">
              <a:spcBef>
                <a:spcPts val="0"/>
              </a:spcBef>
              <a:buNone/>
            </a:pPr>
            <a:endParaRPr sz="2400"/>
          </a:p>
        </p:txBody>
      </p:sp>
      <p:sp>
        <p:nvSpPr>
          <p:cNvPr id="118" name="Shape 118"/>
          <p:cNvSpPr/>
          <p:nvPr/>
        </p:nvSpPr>
        <p:spPr>
          <a:xfrm>
            <a:off x="1383600" y="6165996"/>
            <a:ext cx="691600" cy="691600"/>
          </a:xfrm>
          <a:prstGeom prst="rect">
            <a:avLst/>
          </a:prstGeom>
          <a:solidFill>
            <a:srgbClr val="CEDBE0"/>
          </a:solidFill>
          <a:ln>
            <a:noFill/>
          </a:ln>
        </p:spPr>
        <p:txBody>
          <a:bodyPr lIns="121900" tIns="121900" rIns="121900" bIns="121900" anchor="ctr" anchorCtr="0">
            <a:noAutofit/>
          </a:bodyPr>
          <a:lstStyle/>
          <a:p>
            <a:pPr lvl="0">
              <a:spcBef>
                <a:spcPts val="0"/>
              </a:spcBef>
              <a:buNone/>
            </a:pPr>
            <a:endParaRPr sz="2400"/>
          </a:p>
        </p:txBody>
      </p:sp>
      <p:sp>
        <p:nvSpPr>
          <p:cNvPr id="119" name="Shape 119"/>
          <p:cNvSpPr/>
          <p:nvPr/>
        </p:nvSpPr>
        <p:spPr>
          <a:xfrm>
            <a:off x="-12" y="5474387"/>
            <a:ext cx="691600" cy="691600"/>
          </a:xfrm>
          <a:prstGeom prst="rect">
            <a:avLst/>
          </a:prstGeom>
          <a:solidFill>
            <a:srgbClr val="7198A9"/>
          </a:solidFill>
          <a:ln>
            <a:noFill/>
          </a:ln>
        </p:spPr>
        <p:txBody>
          <a:bodyPr lIns="121900" tIns="121900" rIns="121900" bIns="121900" anchor="ctr" anchorCtr="0">
            <a:noAutofit/>
          </a:bodyPr>
          <a:lstStyle/>
          <a:p>
            <a:pPr lvl="0">
              <a:spcBef>
                <a:spcPts val="0"/>
              </a:spcBef>
              <a:buNone/>
            </a:pPr>
            <a:endParaRPr sz="2400"/>
          </a:p>
        </p:txBody>
      </p:sp>
      <p:sp>
        <p:nvSpPr>
          <p:cNvPr id="120" name="Shape 120"/>
          <p:cNvSpPr/>
          <p:nvPr/>
        </p:nvSpPr>
        <p:spPr>
          <a:xfrm>
            <a:off x="11495663" y="5528420"/>
            <a:ext cx="691600" cy="691600"/>
          </a:xfrm>
          <a:prstGeom prst="rect">
            <a:avLst/>
          </a:prstGeom>
          <a:solidFill>
            <a:srgbClr val="37A9DD"/>
          </a:solidFill>
          <a:ln>
            <a:noFill/>
          </a:ln>
        </p:spPr>
        <p:txBody>
          <a:bodyPr lIns="121900" tIns="121900" rIns="121900" bIns="121900" anchor="ctr" anchorCtr="0">
            <a:noAutofit/>
          </a:bodyPr>
          <a:lstStyle/>
          <a:p>
            <a:pPr lvl="0">
              <a:spcBef>
                <a:spcPts val="0"/>
              </a:spcBef>
              <a:buNone/>
            </a:pPr>
            <a:endParaRPr sz="2400"/>
          </a:p>
        </p:txBody>
      </p:sp>
      <p:sp>
        <p:nvSpPr>
          <p:cNvPr id="121" name="Shape 121"/>
          <p:cNvSpPr/>
          <p:nvPr/>
        </p:nvSpPr>
        <p:spPr>
          <a:xfrm>
            <a:off x="11495671" y="4836820"/>
            <a:ext cx="691600" cy="691600"/>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grpSp>
        <p:nvGrpSpPr>
          <p:cNvPr id="122" name="Shape 122"/>
          <p:cNvGrpSpPr/>
          <p:nvPr/>
        </p:nvGrpSpPr>
        <p:grpSpPr>
          <a:xfrm>
            <a:off x="9898695" y="3124605"/>
            <a:ext cx="439624" cy="696936"/>
            <a:chOff x="6718575" y="2318625"/>
            <a:chExt cx="256950" cy="407375"/>
          </a:xfrm>
        </p:grpSpPr>
        <p:sp>
          <p:nvSpPr>
            <p:cNvPr id="123" name="Shape 123"/>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124" name="Shape 124"/>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125" name="Shape 125"/>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126" name="Shape 126"/>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127" name="Shape 127"/>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128" name="Shape 128"/>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129" name="Shape 129"/>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130" name="Shape 130"/>
            <p:cNvSpPr/>
            <p:nvPr/>
          </p:nvSpPr>
          <p:spPr>
            <a:xfrm>
              <a:off x="6795900" y="2628550"/>
              <a:ext cx="102300" cy="25"/>
            </a:xfrm>
            <a:custGeom>
              <a:avLst/>
              <a:gdLst/>
              <a:ahLst/>
              <a:cxnLst/>
              <a:rect l="0" t="0" r="0" b="0"/>
              <a:pathLst>
                <a:path w="4092" h="1" fill="none" extrusionOk="0">
                  <a:moveTo>
                    <a:pt x="0" y="1"/>
                  </a:moveTo>
                  <a:lnTo>
                    <a:pt x="4092"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grpSp>
    </p:spTree>
    <p:extLst>
      <p:ext uri="{BB962C8B-B14F-4D97-AF65-F5344CB8AC3E}">
        <p14:creationId xmlns:p14="http://schemas.microsoft.com/office/powerpoint/2010/main" val="994341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131"/>
        <p:cNvGrpSpPr/>
        <p:nvPr/>
      </p:nvGrpSpPr>
      <p:grpSpPr>
        <a:xfrm>
          <a:off x="0" y="0"/>
          <a:ext cx="0" cy="0"/>
          <a:chOff x="0" y="0"/>
          <a:chExt cx="0" cy="0"/>
        </a:xfrm>
      </p:grpSpPr>
      <p:pic>
        <p:nvPicPr>
          <p:cNvPr id="132" name="Shape 132"/>
          <p:cNvPicPr preferRelativeResize="0"/>
          <p:nvPr/>
        </p:nvPicPr>
        <p:blipFill>
          <a:blip r:embed="rId2">
            <a:alphaModFix/>
          </a:blip>
          <a:stretch>
            <a:fillRect/>
          </a:stretch>
        </p:blipFill>
        <p:spPr>
          <a:xfrm>
            <a:off x="9424467" y="2760901"/>
            <a:ext cx="1383767" cy="1383767"/>
          </a:xfrm>
          <a:prstGeom prst="rect">
            <a:avLst/>
          </a:prstGeom>
          <a:noFill/>
          <a:ln>
            <a:noFill/>
          </a:ln>
        </p:spPr>
      </p:pic>
      <p:pic>
        <p:nvPicPr>
          <p:cNvPr id="133" name="Shape 133"/>
          <p:cNvPicPr preferRelativeResize="0"/>
          <p:nvPr/>
        </p:nvPicPr>
        <p:blipFill>
          <a:blip r:embed="rId3">
            <a:alphaModFix/>
          </a:blip>
          <a:stretch>
            <a:fillRect/>
          </a:stretch>
        </p:blipFill>
        <p:spPr>
          <a:xfrm>
            <a:off x="9421634" y="1"/>
            <a:ext cx="2770367" cy="2770367"/>
          </a:xfrm>
          <a:prstGeom prst="rect">
            <a:avLst/>
          </a:prstGeom>
          <a:noFill/>
          <a:ln>
            <a:noFill/>
          </a:ln>
        </p:spPr>
      </p:pic>
      <p:sp>
        <p:nvSpPr>
          <p:cNvPr id="134" name="Shape 134"/>
          <p:cNvSpPr txBox="1">
            <a:spLocks noGrp="1"/>
          </p:cNvSpPr>
          <p:nvPr>
            <p:ph type="title"/>
          </p:nvPr>
        </p:nvSpPr>
        <p:spPr>
          <a:xfrm>
            <a:off x="2456634" y="1596100"/>
            <a:ext cx="5922399" cy="8292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5" name="Shape 135"/>
          <p:cNvSpPr txBox="1">
            <a:spLocks noGrp="1"/>
          </p:cNvSpPr>
          <p:nvPr>
            <p:ph type="body" idx="1"/>
          </p:nvPr>
        </p:nvSpPr>
        <p:spPr>
          <a:xfrm>
            <a:off x="2456633" y="2425301"/>
            <a:ext cx="1908400" cy="4142799"/>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136" name="Shape 136"/>
          <p:cNvSpPr txBox="1">
            <a:spLocks noGrp="1"/>
          </p:cNvSpPr>
          <p:nvPr>
            <p:ph type="body" idx="2"/>
          </p:nvPr>
        </p:nvSpPr>
        <p:spPr>
          <a:xfrm>
            <a:off x="4463299" y="2425301"/>
            <a:ext cx="1908400" cy="4142799"/>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137" name="Shape 137"/>
          <p:cNvSpPr txBox="1">
            <a:spLocks noGrp="1"/>
          </p:cNvSpPr>
          <p:nvPr>
            <p:ph type="body" idx="3"/>
          </p:nvPr>
        </p:nvSpPr>
        <p:spPr>
          <a:xfrm>
            <a:off x="6469965" y="2425301"/>
            <a:ext cx="1908400" cy="4142799"/>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138" name="Shape 138"/>
          <p:cNvSpPr/>
          <p:nvPr/>
        </p:nvSpPr>
        <p:spPr>
          <a:xfrm>
            <a:off x="8040881" y="6"/>
            <a:ext cx="1383599" cy="1383599"/>
          </a:xfrm>
          <a:prstGeom prst="rect">
            <a:avLst/>
          </a:prstGeom>
          <a:solidFill>
            <a:srgbClr val="CEDBE0"/>
          </a:solidFill>
          <a:ln>
            <a:noFill/>
          </a:ln>
        </p:spPr>
        <p:txBody>
          <a:bodyPr lIns="121900" tIns="121900" rIns="121900" bIns="121900" anchor="ctr" anchorCtr="0">
            <a:noAutofit/>
          </a:bodyPr>
          <a:lstStyle/>
          <a:p>
            <a:pPr lvl="0">
              <a:spcBef>
                <a:spcPts val="0"/>
              </a:spcBef>
              <a:buNone/>
            </a:pPr>
            <a:endParaRPr sz="2400"/>
          </a:p>
        </p:txBody>
      </p:sp>
      <p:sp>
        <p:nvSpPr>
          <p:cNvPr id="139" name="Shape 139"/>
          <p:cNvSpPr/>
          <p:nvPr/>
        </p:nvSpPr>
        <p:spPr>
          <a:xfrm>
            <a:off x="10808326" y="2762341"/>
            <a:ext cx="1383599" cy="1383599"/>
          </a:xfrm>
          <a:prstGeom prst="rect">
            <a:avLst/>
          </a:prstGeom>
          <a:solidFill>
            <a:srgbClr val="7198A9"/>
          </a:solidFill>
          <a:ln>
            <a:noFill/>
          </a:ln>
        </p:spPr>
        <p:txBody>
          <a:bodyPr lIns="121900" tIns="121900" rIns="121900" bIns="121900" anchor="ctr" anchorCtr="0">
            <a:noAutofit/>
          </a:bodyPr>
          <a:lstStyle/>
          <a:p>
            <a:pPr lvl="0">
              <a:spcBef>
                <a:spcPts val="0"/>
              </a:spcBef>
              <a:buNone/>
            </a:pPr>
            <a:endParaRPr sz="2400"/>
          </a:p>
        </p:txBody>
      </p:sp>
      <p:sp>
        <p:nvSpPr>
          <p:cNvPr id="140" name="Shape 140"/>
          <p:cNvSpPr/>
          <p:nvPr/>
        </p:nvSpPr>
        <p:spPr>
          <a:xfrm>
            <a:off x="10808314" y="1379502"/>
            <a:ext cx="1383599" cy="1383599"/>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141" name="Shape 141"/>
          <p:cNvSpPr/>
          <p:nvPr/>
        </p:nvSpPr>
        <p:spPr>
          <a:xfrm>
            <a:off x="-390" y="4782393"/>
            <a:ext cx="1383599" cy="1383599"/>
          </a:xfrm>
          <a:prstGeom prst="rect">
            <a:avLst/>
          </a:prstGeom>
          <a:solidFill>
            <a:srgbClr val="B0D85B"/>
          </a:solidFill>
          <a:ln>
            <a:noFill/>
          </a:ln>
        </p:spPr>
        <p:txBody>
          <a:bodyPr lIns="121900" tIns="121900" rIns="121900" bIns="121900" anchor="ctr" anchorCtr="0">
            <a:noAutofit/>
          </a:bodyPr>
          <a:lstStyle/>
          <a:p>
            <a:pPr lvl="0">
              <a:spcBef>
                <a:spcPts val="0"/>
              </a:spcBef>
              <a:buNone/>
            </a:pPr>
            <a:endParaRPr sz="2400"/>
          </a:p>
        </p:txBody>
      </p:sp>
      <p:sp>
        <p:nvSpPr>
          <p:cNvPr id="142" name="Shape 142"/>
          <p:cNvSpPr/>
          <p:nvPr/>
        </p:nvSpPr>
        <p:spPr>
          <a:xfrm>
            <a:off x="-400" y="6165996"/>
            <a:ext cx="691600" cy="691600"/>
          </a:xfrm>
          <a:prstGeom prst="rect">
            <a:avLst/>
          </a:prstGeom>
          <a:solidFill>
            <a:srgbClr val="CEDBE0"/>
          </a:solidFill>
          <a:ln>
            <a:noFill/>
          </a:ln>
        </p:spPr>
        <p:txBody>
          <a:bodyPr lIns="121900" tIns="121900" rIns="121900" bIns="121900" anchor="ctr" anchorCtr="0">
            <a:noAutofit/>
          </a:bodyPr>
          <a:lstStyle/>
          <a:p>
            <a:pPr lvl="0">
              <a:spcBef>
                <a:spcPts val="0"/>
              </a:spcBef>
              <a:buNone/>
            </a:pPr>
            <a:endParaRPr sz="2400"/>
          </a:p>
        </p:txBody>
      </p:sp>
      <p:sp>
        <p:nvSpPr>
          <p:cNvPr id="143" name="Shape 143"/>
          <p:cNvSpPr/>
          <p:nvPr/>
        </p:nvSpPr>
        <p:spPr>
          <a:xfrm>
            <a:off x="-412" y="4782387"/>
            <a:ext cx="691600" cy="691600"/>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144" name="Shape 144"/>
          <p:cNvSpPr/>
          <p:nvPr/>
        </p:nvSpPr>
        <p:spPr>
          <a:xfrm>
            <a:off x="11500296" y="4150887"/>
            <a:ext cx="691600" cy="691600"/>
          </a:xfrm>
          <a:prstGeom prst="rect">
            <a:avLst/>
          </a:prstGeom>
          <a:solidFill>
            <a:srgbClr val="B0D85B"/>
          </a:solidFill>
          <a:ln>
            <a:noFill/>
          </a:ln>
        </p:spPr>
        <p:txBody>
          <a:bodyPr lIns="121900" tIns="121900" rIns="121900" bIns="121900" anchor="ctr" anchorCtr="0">
            <a:noAutofit/>
          </a:bodyPr>
          <a:lstStyle/>
          <a:p>
            <a:pPr lvl="0">
              <a:spcBef>
                <a:spcPts val="0"/>
              </a:spcBef>
              <a:buNone/>
            </a:pPr>
            <a:endParaRPr sz="2400"/>
          </a:p>
        </p:txBody>
      </p:sp>
      <p:sp>
        <p:nvSpPr>
          <p:cNvPr id="145" name="Shape 145"/>
          <p:cNvSpPr/>
          <p:nvPr/>
        </p:nvSpPr>
        <p:spPr>
          <a:xfrm>
            <a:off x="9424453" y="-12"/>
            <a:ext cx="691600" cy="691600"/>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grpSp>
        <p:nvGrpSpPr>
          <p:cNvPr id="146" name="Shape 146"/>
          <p:cNvGrpSpPr/>
          <p:nvPr/>
        </p:nvGrpSpPr>
        <p:grpSpPr>
          <a:xfrm>
            <a:off x="11136360" y="1707528"/>
            <a:ext cx="727539" cy="727539"/>
            <a:chOff x="5941025" y="3634400"/>
            <a:chExt cx="467650" cy="467650"/>
          </a:xfrm>
        </p:grpSpPr>
        <p:sp>
          <p:nvSpPr>
            <p:cNvPr id="147" name="Shape 147"/>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148" name="Shape 148"/>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149" name="Shape 149"/>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150" name="Shape 150"/>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151" name="Shape 151"/>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152" name="Shape 152"/>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grpSp>
    </p:spTree>
    <p:extLst>
      <p:ext uri="{BB962C8B-B14F-4D97-AF65-F5344CB8AC3E}">
        <p14:creationId xmlns:p14="http://schemas.microsoft.com/office/powerpoint/2010/main" val="873132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53"/>
        <p:cNvGrpSpPr/>
        <p:nvPr/>
      </p:nvGrpSpPr>
      <p:grpSpPr>
        <a:xfrm>
          <a:off x="0" y="0"/>
          <a:ext cx="0" cy="0"/>
          <a:chOff x="0" y="0"/>
          <a:chExt cx="0" cy="0"/>
        </a:xfrm>
      </p:grpSpPr>
      <p:pic>
        <p:nvPicPr>
          <p:cNvPr id="154" name="Shape 154"/>
          <p:cNvPicPr preferRelativeResize="0"/>
          <p:nvPr/>
        </p:nvPicPr>
        <p:blipFill>
          <a:blip r:embed="rId2">
            <a:alphaModFix/>
          </a:blip>
          <a:stretch>
            <a:fillRect/>
          </a:stretch>
        </p:blipFill>
        <p:spPr>
          <a:xfrm>
            <a:off x="10808334" y="1"/>
            <a:ext cx="1383599" cy="1383599"/>
          </a:xfrm>
          <a:prstGeom prst="rect">
            <a:avLst/>
          </a:prstGeom>
          <a:noFill/>
          <a:ln>
            <a:noFill/>
          </a:ln>
        </p:spPr>
      </p:pic>
      <p:pic>
        <p:nvPicPr>
          <p:cNvPr id="155" name="Shape 155"/>
          <p:cNvPicPr preferRelativeResize="0"/>
          <p:nvPr/>
        </p:nvPicPr>
        <p:blipFill>
          <a:blip r:embed="rId3">
            <a:alphaModFix/>
          </a:blip>
          <a:stretch>
            <a:fillRect/>
          </a:stretch>
        </p:blipFill>
        <p:spPr>
          <a:xfrm>
            <a:off x="9421634" y="2760901"/>
            <a:ext cx="2770367" cy="2770367"/>
          </a:xfrm>
          <a:prstGeom prst="rect">
            <a:avLst/>
          </a:prstGeom>
          <a:noFill/>
          <a:ln>
            <a:noFill/>
          </a:ln>
        </p:spPr>
      </p:pic>
      <p:sp>
        <p:nvSpPr>
          <p:cNvPr id="156" name="Shape 156"/>
          <p:cNvSpPr txBox="1">
            <a:spLocks noGrp="1"/>
          </p:cNvSpPr>
          <p:nvPr>
            <p:ph type="title"/>
          </p:nvPr>
        </p:nvSpPr>
        <p:spPr>
          <a:xfrm>
            <a:off x="2456634" y="1596100"/>
            <a:ext cx="5487199" cy="829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57" name="Shape 157"/>
          <p:cNvSpPr/>
          <p:nvPr/>
        </p:nvSpPr>
        <p:spPr>
          <a:xfrm>
            <a:off x="9426698" y="6"/>
            <a:ext cx="1383599" cy="1383599"/>
          </a:xfrm>
          <a:prstGeom prst="rect">
            <a:avLst/>
          </a:prstGeom>
          <a:solidFill>
            <a:srgbClr val="CEDBE0"/>
          </a:solidFill>
          <a:ln>
            <a:noFill/>
          </a:ln>
        </p:spPr>
        <p:txBody>
          <a:bodyPr lIns="121900" tIns="121900" rIns="121900" bIns="121900" anchor="ctr" anchorCtr="0">
            <a:noAutofit/>
          </a:bodyPr>
          <a:lstStyle/>
          <a:p>
            <a:pPr lvl="0">
              <a:spcBef>
                <a:spcPts val="0"/>
              </a:spcBef>
              <a:buNone/>
            </a:pPr>
            <a:endParaRPr sz="2400"/>
          </a:p>
        </p:txBody>
      </p:sp>
      <p:sp>
        <p:nvSpPr>
          <p:cNvPr id="158" name="Shape 158"/>
          <p:cNvSpPr/>
          <p:nvPr/>
        </p:nvSpPr>
        <p:spPr>
          <a:xfrm>
            <a:off x="10808326" y="1383617"/>
            <a:ext cx="1383599" cy="1383599"/>
          </a:xfrm>
          <a:prstGeom prst="rect">
            <a:avLst/>
          </a:prstGeom>
          <a:solidFill>
            <a:srgbClr val="7198A9"/>
          </a:solidFill>
          <a:ln>
            <a:noFill/>
          </a:ln>
        </p:spPr>
        <p:txBody>
          <a:bodyPr lIns="121900" tIns="121900" rIns="121900" bIns="121900" anchor="ctr" anchorCtr="0">
            <a:noAutofit/>
          </a:bodyPr>
          <a:lstStyle/>
          <a:p>
            <a:pPr lvl="0">
              <a:spcBef>
                <a:spcPts val="0"/>
              </a:spcBef>
              <a:buNone/>
            </a:pPr>
            <a:endParaRPr sz="2400"/>
          </a:p>
        </p:txBody>
      </p:sp>
      <p:sp>
        <p:nvSpPr>
          <p:cNvPr id="159" name="Shape 159"/>
          <p:cNvSpPr/>
          <p:nvPr/>
        </p:nvSpPr>
        <p:spPr>
          <a:xfrm>
            <a:off x="9426698" y="4136602"/>
            <a:ext cx="1383599" cy="1383599"/>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160" name="Shape 160"/>
          <p:cNvSpPr/>
          <p:nvPr/>
        </p:nvSpPr>
        <p:spPr>
          <a:xfrm>
            <a:off x="9" y="5474393"/>
            <a:ext cx="1383599" cy="1383599"/>
          </a:xfrm>
          <a:prstGeom prst="rect">
            <a:avLst/>
          </a:prstGeom>
          <a:solidFill>
            <a:srgbClr val="EDC67B"/>
          </a:solidFill>
          <a:ln>
            <a:noFill/>
          </a:ln>
        </p:spPr>
        <p:txBody>
          <a:bodyPr lIns="121900" tIns="121900" rIns="121900" bIns="121900" anchor="ctr" anchorCtr="0">
            <a:noAutofit/>
          </a:bodyPr>
          <a:lstStyle/>
          <a:p>
            <a:pPr lvl="0">
              <a:spcBef>
                <a:spcPts val="0"/>
              </a:spcBef>
              <a:buNone/>
            </a:pPr>
            <a:endParaRPr sz="2400"/>
          </a:p>
        </p:txBody>
      </p:sp>
      <p:sp>
        <p:nvSpPr>
          <p:cNvPr id="161" name="Shape 161"/>
          <p:cNvSpPr/>
          <p:nvPr/>
        </p:nvSpPr>
        <p:spPr>
          <a:xfrm>
            <a:off x="1383600" y="5474396"/>
            <a:ext cx="691600" cy="691600"/>
          </a:xfrm>
          <a:prstGeom prst="rect">
            <a:avLst/>
          </a:prstGeom>
          <a:solidFill>
            <a:srgbClr val="CEDBE0"/>
          </a:solidFill>
          <a:ln>
            <a:noFill/>
          </a:ln>
        </p:spPr>
        <p:txBody>
          <a:bodyPr lIns="121900" tIns="121900" rIns="121900" bIns="121900" anchor="ctr" anchorCtr="0">
            <a:noAutofit/>
          </a:bodyPr>
          <a:lstStyle/>
          <a:p>
            <a:pPr lvl="0">
              <a:spcBef>
                <a:spcPts val="0"/>
              </a:spcBef>
              <a:buNone/>
            </a:pPr>
            <a:endParaRPr sz="2400"/>
          </a:p>
        </p:txBody>
      </p:sp>
      <p:sp>
        <p:nvSpPr>
          <p:cNvPr id="162" name="Shape 162"/>
          <p:cNvSpPr/>
          <p:nvPr/>
        </p:nvSpPr>
        <p:spPr>
          <a:xfrm>
            <a:off x="-12" y="6166387"/>
            <a:ext cx="691600" cy="691600"/>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163" name="Shape 163"/>
          <p:cNvSpPr/>
          <p:nvPr/>
        </p:nvSpPr>
        <p:spPr>
          <a:xfrm>
            <a:off x="10116629" y="1383587"/>
            <a:ext cx="691600" cy="691600"/>
          </a:xfrm>
          <a:prstGeom prst="rect">
            <a:avLst/>
          </a:prstGeom>
          <a:solidFill>
            <a:srgbClr val="EDC67B"/>
          </a:solidFill>
          <a:ln>
            <a:noFill/>
          </a:ln>
        </p:spPr>
        <p:txBody>
          <a:bodyPr lIns="121900" tIns="121900" rIns="121900" bIns="121900" anchor="ctr" anchorCtr="0">
            <a:noAutofit/>
          </a:bodyPr>
          <a:lstStyle/>
          <a:p>
            <a:pPr lvl="0">
              <a:spcBef>
                <a:spcPts val="0"/>
              </a:spcBef>
              <a:buNone/>
            </a:pPr>
            <a:endParaRPr sz="2400"/>
          </a:p>
        </p:txBody>
      </p:sp>
      <p:sp>
        <p:nvSpPr>
          <p:cNvPr id="164" name="Shape 164"/>
          <p:cNvSpPr/>
          <p:nvPr/>
        </p:nvSpPr>
        <p:spPr>
          <a:xfrm>
            <a:off x="11500387" y="691987"/>
            <a:ext cx="691600" cy="691600"/>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165" name="Shape 165"/>
          <p:cNvSpPr/>
          <p:nvPr/>
        </p:nvSpPr>
        <p:spPr>
          <a:xfrm>
            <a:off x="10039798" y="4587431"/>
            <a:ext cx="607133" cy="552299"/>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med" len="med"/>
            <a:tailEnd type="none" w="med" len="med"/>
          </a:ln>
        </p:spPr>
        <p:txBody>
          <a:bodyPr lIns="121900" tIns="121900" rIns="121900" bIns="121900" anchor="ctr" anchorCtr="0">
            <a:noAutofit/>
          </a:bodyPr>
          <a:lstStyle/>
          <a:p>
            <a:pPr lvl="0">
              <a:spcBef>
                <a:spcPts val="0"/>
              </a:spcBef>
              <a:buNone/>
            </a:pPr>
            <a:endParaRPr sz="2400"/>
          </a:p>
        </p:txBody>
      </p:sp>
      <p:sp>
        <p:nvSpPr>
          <p:cNvPr id="166" name="Shape 166"/>
          <p:cNvSpPr/>
          <p:nvPr/>
        </p:nvSpPr>
        <p:spPr>
          <a:xfrm flipH="1">
            <a:off x="9590052" y="4517081"/>
            <a:ext cx="403947" cy="367431"/>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med" len="med"/>
            <a:tailEnd type="none" w="med" len="med"/>
          </a:ln>
        </p:spPr>
        <p:txBody>
          <a:bodyPr lIns="121900" tIns="121900" rIns="121900" bIns="121900" anchor="ctr" anchorCtr="0">
            <a:noAutofit/>
          </a:bodyPr>
          <a:lstStyle/>
          <a:p>
            <a:pPr lvl="0">
              <a:spcBef>
                <a:spcPts val="0"/>
              </a:spcBef>
              <a:buNone/>
            </a:pPr>
            <a:endParaRPr sz="2400"/>
          </a:p>
        </p:txBody>
      </p:sp>
    </p:spTree>
    <p:extLst>
      <p:ext uri="{BB962C8B-B14F-4D97-AF65-F5344CB8AC3E}">
        <p14:creationId xmlns:p14="http://schemas.microsoft.com/office/powerpoint/2010/main" val="3952814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64098E-6E1B-40D3-929A-DB70BA7E167D}" type="datetimeFigureOut">
              <a:rPr lang="en-US" smtClean="0"/>
              <a:t>6/16/2016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47F23-0E56-4E9D-B9CB-2504A9012764}" type="slidenum">
              <a:rPr lang="en-US" smtClean="0"/>
              <a:t>‹#›</a:t>
            </a:fld>
            <a:endParaRPr lang="en-US"/>
          </a:p>
        </p:txBody>
      </p:sp>
    </p:spTree>
    <p:extLst>
      <p:ext uri="{BB962C8B-B14F-4D97-AF65-F5344CB8AC3E}">
        <p14:creationId xmlns:p14="http://schemas.microsoft.com/office/powerpoint/2010/main" val="1866169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aption">
    <p:spTree>
      <p:nvGrpSpPr>
        <p:cNvPr id="1" name="Shape 167"/>
        <p:cNvGrpSpPr/>
        <p:nvPr/>
      </p:nvGrpSpPr>
      <p:grpSpPr>
        <a:xfrm>
          <a:off x="0" y="0"/>
          <a:ext cx="0" cy="0"/>
          <a:chOff x="0" y="0"/>
          <a:chExt cx="0" cy="0"/>
        </a:xfrm>
      </p:grpSpPr>
      <p:pic>
        <p:nvPicPr>
          <p:cNvPr id="168" name="Shape 168"/>
          <p:cNvPicPr preferRelativeResize="0"/>
          <p:nvPr/>
        </p:nvPicPr>
        <p:blipFill>
          <a:blip r:embed="rId2">
            <a:alphaModFix/>
          </a:blip>
          <a:stretch>
            <a:fillRect/>
          </a:stretch>
        </p:blipFill>
        <p:spPr>
          <a:xfrm>
            <a:off x="10808334" y="1"/>
            <a:ext cx="1383599" cy="1383599"/>
          </a:xfrm>
          <a:prstGeom prst="rect">
            <a:avLst/>
          </a:prstGeom>
          <a:noFill/>
          <a:ln>
            <a:noFill/>
          </a:ln>
        </p:spPr>
      </p:pic>
      <p:pic>
        <p:nvPicPr>
          <p:cNvPr id="169" name="Shape 169"/>
          <p:cNvPicPr preferRelativeResize="0"/>
          <p:nvPr/>
        </p:nvPicPr>
        <p:blipFill>
          <a:blip r:embed="rId3">
            <a:alphaModFix/>
          </a:blip>
          <a:stretch>
            <a:fillRect/>
          </a:stretch>
        </p:blipFill>
        <p:spPr>
          <a:xfrm>
            <a:off x="1" y="5474401"/>
            <a:ext cx="1383599" cy="1383599"/>
          </a:xfrm>
          <a:prstGeom prst="rect">
            <a:avLst/>
          </a:prstGeom>
          <a:noFill/>
          <a:ln>
            <a:noFill/>
          </a:ln>
        </p:spPr>
      </p:pic>
      <p:sp>
        <p:nvSpPr>
          <p:cNvPr id="170" name="Shape 170"/>
          <p:cNvSpPr txBox="1">
            <a:spLocks noGrp="1"/>
          </p:cNvSpPr>
          <p:nvPr>
            <p:ph type="body" idx="1"/>
          </p:nvPr>
        </p:nvSpPr>
        <p:spPr>
          <a:xfrm>
            <a:off x="1833633" y="5271200"/>
            <a:ext cx="2654000" cy="1093600"/>
          </a:xfrm>
          <a:prstGeom prst="rect">
            <a:avLst/>
          </a:prstGeom>
        </p:spPr>
        <p:txBody>
          <a:bodyPr lIns="91425" tIns="91425" rIns="91425" bIns="91425" anchor="t" anchorCtr="0"/>
          <a:lstStyle>
            <a:lvl1pPr lvl="0">
              <a:spcBef>
                <a:spcPts val="480"/>
              </a:spcBef>
              <a:buSzPct val="100000"/>
              <a:buNone/>
              <a:defRPr sz="1867"/>
            </a:lvl1pPr>
          </a:lstStyle>
          <a:p>
            <a:endParaRPr/>
          </a:p>
        </p:txBody>
      </p:sp>
      <p:pic>
        <p:nvPicPr>
          <p:cNvPr id="171" name="Shape 171"/>
          <p:cNvPicPr preferRelativeResize="0"/>
          <p:nvPr/>
        </p:nvPicPr>
        <p:blipFill>
          <a:blip r:embed="rId4">
            <a:alphaModFix/>
          </a:blip>
          <a:stretch>
            <a:fillRect/>
          </a:stretch>
        </p:blipFill>
        <p:spPr>
          <a:xfrm>
            <a:off x="-64" y="4090737"/>
            <a:ext cx="1383599" cy="1383665"/>
          </a:xfrm>
          <a:prstGeom prst="rect">
            <a:avLst/>
          </a:prstGeom>
          <a:noFill/>
          <a:ln>
            <a:noFill/>
          </a:ln>
        </p:spPr>
      </p:pic>
      <p:sp>
        <p:nvSpPr>
          <p:cNvPr id="172" name="Shape 172"/>
          <p:cNvSpPr/>
          <p:nvPr/>
        </p:nvSpPr>
        <p:spPr>
          <a:xfrm>
            <a:off x="10808331" y="1383606"/>
            <a:ext cx="1383599" cy="1383599"/>
          </a:xfrm>
          <a:prstGeom prst="rect">
            <a:avLst/>
          </a:prstGeom>
          <a:solidFill>
            <a:srgbClr val="CEDBE0"/>
          </a:solidFill>
          <a:ln>
            <a:noFill/>
          </a:ln>
        </p:spPr>
        <p:txBody>
          <a:bodyPr lIns="121900" tIns="121900" rIns="121900" bIns="121900" anchor="ctr" anchorCtr="0">
            <a:noAutofit/>
          </a:bodyPr>
          <a:lstStyle/>
          <a:p>
            <a:pPr lvl="0">
              <a:spcBef>
                <a:spcPts val="0"/>
              </a:spcBef>
              <a:buNone/>
            </a:pPr>
            <a:endParaRPr sz="2400"/>
          </a:p>
        </p:txBody>
      </p:sp>
      <p:sp>
        <p:nvSpPr>
          <p:cNvPr id="173" name="Shape 173"/>
          <p:cNvSpPr/>
          <p:nvPr/>
        </p:nvSpPr>
        <p:spPr>
          <a:xfrm>
            <a:off x="9426698" y="2"/>
            <a:ext cx="1383599" cy="1383599"/>
          </a:xfrm>
          <a:prstGeom prst="rect">
            <a:avLst/>
          </a:prstGeom>
          <a:solidFill>
            <a:srgbClr val="CEDBE0"/>
          </a:solidFill>
          <a:ln>
            <a:noFill/>
          </a:ln>
        </p:spPr>
        <p:txBody>
          <a:bodyPr lIns="121900" tIns="121900" rIns="121900" bIns="121900" anchor="ctr" anchorCtr="0">
            <a:noAutofit/>
          </a:bodyPr>
          <a:lstStyle/>
          <a:p>
            <a:pPr lvl="0">
              <a:spcBef>
                <a:spcPts val="0"/>
              </a:spcBef>
              <a:buNone/>
            </a:pPr>
            <a:endParaRPr sz="2400"/>
          </a:p>
        </p:txBody>
      </p:sp>
      <p:sp>
        <p:nvSpPr>
          <p:cNvPr id="174" name="Shape 174"/>
          <p:cNvSpPr/>
          <p:nvPr/>
        </p:nvSpPr>
        <p:spPr>
          <a:xfrm>
            <a:off x="9426710" y="1383592"/>
            <a:ext cx="1383599" cy="1383599"/>
          </a:xfrm>
          <a:prstGeom prst="rect">
            <a:avLst/>
          </a:prstGeom>
          <a:solidFill>
            <a:srgbClr val="7198A9"/>
          </a:solidFill>
          <a:ln>
            <a:noFill/>
          </a:ln>
        </p:spPr>
        <p:txBody>
          <a:bodyPr lIns="121900" tIns="121900" rIns="121900" bIns="121900" anchor="ctr" anchorCtr="0">
            <a:noAutofit/>
          </a:bodyPr>
          <a:lstStyle/>
          <a:p>
            <a:pPr lvl="0">
              <a:spcBef>
                <a:spcPts val="0"/>
              </a:spcBef>
              <a:buNone/>
            </a:pPr>
            <a:endParaRPr sz="2400"/>
          </a:p>
        </p:txBody>
      </p:sp>
      <p:sp>
        <p:nvSpPr>
          <p:cNvPr id="175" name="Shape 175"/>
          <p:cNvSpPr/>
          <p:nvPr/>
        </p:nvSpPr>
        <p:spPr>
          <a:xfrm>
            <a:off x="0" y="3399129"/>
            <a:ext cx="691600" cy="691600"/>
          </a:xfrm>
          <a:prstGeom prst="rect">
            <a:avLst/>
          </a:prstGeom>
          <a:solidFill>
            <a:srgbClr val="CEDBE0"/>
          </a:solidFill>
          <a:ln>
            <a:noFill/>
          </a:ln>
        </p:spPr>
        <p:txBody>
          <a:bodyPr lIns="121900" tIns="121900" rIns="121900" bIns="121900" anchor="ctr" anchorCtr="0">
            <a:noAutofit/>
          </a:bodyPr>
          <a:lstStyle/>
          <a:p>
            <a:pPr lvl="0">
              <a:spcBef>
                <a:spcPts val="0"/>
              </a:spcBef>
              <a:buNone/>
            </a:pPr>
            <a:endParaRPr sz="2400"/>
          </a:p>
        </p:txBody>
      </p:sp>
      <p:sp>
        <p:nvSpPr>
          <p:cNvPr id="176" name="Shape 176"/>
          <p:cNvSpPr/>
          <p:nvPr/>
        </p:nvSpPr>
        <p:spPr>
          <a:xfrm>
            <a:off x="691587" y="6166387"/>
            <a:ext cx="691600" cy="691600"/>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177" name="Shape 177"/>
          <p:cNvSpPr/>
          <p:nvPr/>
        </p:nvSpPr>
        <p:spPr>
          <a:xfrm>
            <a:off x="11498263" y="4152687"/>
            <a:ext cx="691600" cy="691600"/>
          </a:xfrm>
          <a:prstGeom prst="rect">
            <a:avLst/>
          </a:prstGeom>
          <a:solidFill>
            <a:srgbClr val="7198A9"/>
          </a:solidFill>
          <a:ln>
            <a:noFill/>
          </a:ln>
        </p:spPr>
        <p:txBody>
          <a:bodyPr lIns="121900" tIns="121900" rIns="121900" bIns="121900" anchor="ctr" anchorCtr="0">
            <a:noAutofit/>
          </a:bodyPr>
          <a:lstStyle/>
          <a:p>
            <a:pPr lvl="0">
              <a:spcBef>
                <a:spcPts val="0"/>
              </a:spcBef>
              <a:buNone/>
            </a:pPr>
            <a:endParaRPr sz="2400"/>
          </a:p>
        </p:txBody>
      </p:sp>
      <p:sp>
        <p:nvSpPr>
          <p:cNvPr id="178" name="Shape 178"/>
          <p:cNvSpPr/>
          <p:nvPr/>
        </p:nvSpPr>
        <p:spPr>
          <a:xfrm>
            <a:off x="11498253" y="691987"/>
            <a:ext cx="691600" cy="691600"/>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pic>
        <p:nvPicPr>
          <p:cNvPr id="179" name="Shape 179"/>
          <p:cNvPicPr preferRelativeResize="0"/>
          <p:nvPr/>
        </p:nvPicPr>
        <p:blipFill>
          <a:blip r:embed="rId5">
            <a:alphaModFix/>
          </a:blip>
          <a:stretch>
            <a:fillRect/>
          </a:stretch>
        </p:blipFill>
        <p:spPr>
          <a:xfrm>
            <a:off x="10808334" y="2763101"/>
            <a:ext cx="1383599" cy="1383599"/>
          </a:xfrm>
          <a:prstGeom prst="rect">
            <a:avLst/>
          </a:prstGeom>
          <a:noFill/>
          <a:ln>
            <a:noFill/>
          </a:ln>
        </p:spPr>
      </p:pic>
      <p:grpSp>
        <p:nvGrpSpPr>
          <p:cNvPr id="180" name="Shape 180"/>
          <p:cNvGrpSpPr/>
          <p:nvPr/>
        </p:nvGrpSpPr>
        <p:grpSpPr>
          <a:xfrm>
            <a:off x="9775634" y="387184"/>
            <a:ext cx="685740" cy="609233"/>
            <a:chOff x="5292575" y="3681900"/>
            <a:chExt cx="420150" cy="373275"/>
          </a:xfrm>
        </p:grpSpPr>
        <p:sp>
          <p:nvSpPr>
            <p:cNvPr id="181" name="Shape 181"/>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182" name="Shape 182"/>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183" name="Shape 183"/>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184" name="Shape 184"/>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185" name="Shape 185"/>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186" name="Shape 186"/>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187" name="Shape 187"/>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grpSp>
    </p:spTree>
    <p:extLst>
      <p:ext uri="{BB962C8B-B14F-4D97-AF65-F5344CB8AC3E}">
        <p14:creationId xmlns:p14="http://schemas.microsoft.com/office/powerpoint/2010/main" val="4019296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1">
    <p:spTree>
      <p:nvGrpSpPr>
        <p:cNvPr id="1" name="Shape 188"/>
        <p:cNvGrpSpPr/>
        <p:nvPr/>
      </p:nvGrpSpPr>
      <p:grpSpPr>
        <a:xfrm>
          <a:off x="0" y="0"/>
          <a:ext cx="0" cy="0"/>
          <a:chOff x="0" y="0"/>
          <a:chExt cx="0" cy="0"/>
        </a:xfrm>
      </p:grpSpPr>
      <p:pic>
        <p:nvPicPr>
          <p:cNvPr id="189" name="Shape 189"/>
          <p:cNvPicPr preferRelativeResize="0"/>
          <p:nvPr/>
        </p:nvPicPr>
        <p:blipFill>
          <a:blip r:embed="rId2">
            <a:alphaModFix/>
          </a:blip>
          <a:stretch>
            <a:fillRect/>
          </a:stretch>
        </p:blipFill>
        <p:spPr>
          <a:xfrm>
            <a:off x="10951043" y="2476011"/>
            <a:ext cx="1240956" cy="1240956"/>
          </a:xfrm>
          <a:prstGeom prst="rect">
            <a:avLst/>
          </a:prstGeom>
          <a:noFill/>
          <a:ln>
            <a:noFill/>
          </a:ln>
        </p:spPr>
      </p:pic>
      <p:pic>
        <p:nvPicPr>
          <p:cNvPr id="190" name="Shape 190"/>
          <p:cNvPicPr preferRelativeResize="0"/>
          <p:nvPr/>
        </p:nvPicPr>
        <p:blipFill>
          <a:blip r:embed="rId3">
            <a:alphaModFix/>
          </a:blip>
          <a:stretch>
            <a:fillRect/>
          </a:stretch>
        </p:blipFill>
        <p:spPr>
          <a:xfrm>
            <a:off x="9707519" y="21"/>
            <a:ext cx="2484480" cy="2484476"/>
          </a:xfrm>
          <a:prstGeom prst="rect">
            <a:avLst/>
          </a:prstGeom>
          <a:noFill/>
          <a:ln>
            <a:noFill/>
          </a:ln>
        </p:spPr>
      </p:pic>
      <p:sp>
        <p:nvSpPr>
          <p:cNvPr id="191" name="Shape 191"/>
          <p:cNvSpPr/>
          <p:nvPr/>
        </p:nvSpPr>
        <p:spPr>
          <a:xfrm>
            <a:off x="9712065" y="2477980"/>
            <a:ext cx="1240800" cy="1240800"/>
          </a:xfrm>
          <a:prstGeom prst="rect">
            <a:avLst/>
          </a:prstGeom>
          <a:solidFill>
            <a:srgbClr val="CEDBE0"/>
          </a:solidFill>
          <a:ln>
            <a:noFill/>
          </a:ln>
        </p:spPr>
        <p:txBody>
          <a:bodyPr lIns="121900" tIns="121900" rIns="121900" bIns="121900" anchor="ctr" anchorCtr="0">
            <a:noAutofit/>
          </a:bodyPr>
          <a:lstStyle/>
          <a:p>
            <a:pPr lvl="0">
              <a:spcBef>
                <a:spcPts val="0"/>
              </a:spcBef>
              <a:buNone/>
            </a:pPr>
            <a:endParaRPr sz="2400"/>
          </a:p>
        </p:txBody>
      </p:sp>
      <p:sp>
        <p:nvSpPr>
          <p:cNvPr id="192" name="Shape 192"/>
          <p:cNvSpPr/>
          <p:nvPr/>
        </p:nvSpPr>
        <p:spPr>
          <a:xfrm>
            <a:off x="10951113" y="3716987"/>
            <a:ext cx="1240800" cy="1240800"/>
          </a:xfrm>
          <a:prstGeom prst="rect">
            <a:avLst/>
          </a:prstGeom>
          <a:solidFill>
            <a:srgbClr val="7198A9"/>
          </a:solidFill>
          <a:ln>
            <a:noFill/>
          </a:ln>
        </p:spPr>
        <p:txBody>
          <a:bodyPr lIns="121900" tIns="121900" rIns="121900" bIns="121900" anchor="ctr" anchorCtr="0">
            <a:noAutofit/>
          </a:bodyPr>
          <a:lstStyle/>
          <a:p>
            <a:pPr lvl="0">
              <a:spcBef>
                <a:spcPts val="0"/>
              </a:spcBef>
              <a:buNone/>
            </a:pPr>
            <a:endParaRPr sz="2400"/>
          </a:p>
        </p:txBody>
      </p:sp>
      <p:sp>
        <p:nvSpPr>
          <p:cNvPr id="193" name="Shape 193"/>
          <p:cNvSpPr/>
          <p:nvPr/>
        </p:nvSpPr>
        <p:spPr>
          <a:xfrm>
            <a:off x="9712065" y="11"/>
            <a:ext cx="1240800" cy="1240800"/>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194" name="Shape 194"/>
          <p:cNvSpPr/>
          <p:nvPr/>
        </p:nvSpPr>
        <p:spPr>
          <a:xfrm>
            <a:off x="7" y="5617177"/>
            <a:ext cx="1240800" cy="1240800"/>
          </a:xfrm>
          <a:prstGeom prst="rect">
            <a:avLst/>
          </a:prstGeom>
          <a:solidFill>
            <a:srgbClr val="FAA99C"/>
          </a:solidFill>
          <a:ln>
            <a:noFill/>
          </a:ln>
        </p:spPr>
        <p:txBody>
          <a:bodyPr lIns="121900" tIns="121900" rIns="121900" bIns="121900" anchor="ctr" anchorCtr="0">
            <a:noAutofit/>
          </a:bodyPr>
          <a:lstStyle/>
          <a:p>
            <a:pPr lvl="0">
              <a:spcBef>
                <a:spcPts val="0"/>
              </a:spcBef>
              <a:buNone/>
            </a:pPr>
            <a:endParaRPr sz="2400"/>
          </a:p>
        </p:txBody>
      </p:sp>
      <p:sp>
        <p:nvSpPr>
          <p:cNvPr id="195" name="Shape 195"/>
          <p:cNvSpPr/>
          <p:nvPr/>
        </p:nvSpPr>
        <p:spPr>
          <a:xfrm>
            <a:off x="0" y="4996951"/>
            <a:ext cx="620400" cy="620400"/>
          </a:xfrm>
          <a:prstGeom prst="rect">
            <a:avLst/>
          </a:prstGeom>
          <a:solidFill>
            <a:srgbClr val="CEDBE0"/>
          </a:solidFill>
          <a:ln>
            <a:noFill/>
          </a:ln>
        </p:spPr>
        <p:txBody>
          <a:bodyPr lIns="121900" tIns="121900" rIns="121900" bIns="121900" anchor="ctr" anchorCtr="0">
            <a:noAutofit/>
          </a:bodyPr>
          <a:lstStyle/>
          <a:p>
            <a:pPr lvl="0">
              <a:spcBef>
                <a:spcPts val="0"/>
              </a:spcBef>
              <a:buNone/>
            </a:pPr>
            <a:endParaRPr sz="2400"/>
          </a:p>
        </p:txBody>
      </p:sp>
      <p:sp>
        <p:nvSpPr>
          <p:cNvPr id="196" name="Shape 196"/>
          <p:cNvSpPr/>
          <p:nvPr/>
        </p:nvSpPr>
        <p:spPr>
          <a:xfrm>
            <a:off x="620217" y="5617173"/>
            <a:ext cx="620400" cy="620400"/>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197" name="Shape 197"/>
          <p:cNvSpPr/>
          <p:nvPr/>
        </p:nvSpPr>
        <p:spPr>
          <a:xfrm>
            <a:off x="9091833" y="0"/>
            <a:ext cx="620400" cy="620400"/>
          </a:xfrm>
          <a:prstGeom prst="rect">
            <a:avLst/>
          </a:prstGeom>
          <a:solidFill>
            <a:srgbClr val="FAA99C"/>
          </a:solidFill>
          <a:ln>
            <a:noFill/>
          </a:ln>
        </p:spPr>
        <p:txBody>
          <a:bodyPr lIns="121900" tIns="121900" rIns="121900" bIns="121900" anchor="ctr" anchorCtr="0">
            <a:noAutofit/>
          </a:bodyPr>
          <a:lstStyle/>
          <a:p>
            <a:pPr lvl="0">
              <a:spcBef>
                <a:spcPts val="0"/>
              </a:spcBef>
              <a:buNone/>
            </a:pPr>
            <a:endParaRPr sz="2400"/>
          </a:p>
        </p:txBody>
      </p:sp>
      <p:sp>
        <p:nvSpPr>
          <p:cNvPr id="198" name="Shape 198"/>
          <p:cNvSpPr/>
          <p:nvPr/>
        </p:nvSpPr>
        <p:spPr>
          <a:xfrm>
            <a:off x="10330791" y="3089496"/>
            <a:ext cx="620400" cy="620400"/>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grpSp>
        <p:nvGrpSpPr>
          <p:cNvPr id="199" name="Shape 199"/>
          <p:cNvGrpSpPr/>
          <p:nvPr/>
        </p:nvGrpSpPr>
        <p:grpSpPr>
          <a:xfrm>
            <a:off x="10026452" y="322619"/>
            <a:ext cx="595633" cy="595599"/>
            <a:chOff x="1923675" y="1633650"/>
            <a:chExt cx="436000" cy="435975"/>
          </a:xfrm>
        </p:grpSpPr>
        <p:sp>
          <p:nvSpPr>
            <p:cNvPr id="200" name="Shape 200"/>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201" name="Shape 201"/>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202" name="Shape 202"/>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203" name="Shape 203"/>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204" name="Shape 204"/>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205" name="Shape 205"/>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grpSp>
    </p:spTree>
    <p:extLst>
      <p:ext uri="{BB962C8B-B14F-4D97-AF65-F5344CB8AC3E}">
        <p14:creationId xmlns:p14="http://schemas.microsoft.com/office/powerpoint/2010/main" val="1066694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Blank 2">
    <p:spTree>
      <p:nvGrpSpPr>
        <p:cNvPr id="1" name="Shape 206"/>
        <p:cNvGrpSpPr/>
        <p:nvPr/>
      </p:nvGrpSpPr>
      <p:grpSpPr>
        <a:xfrm>
          <a:off x="0" y="0"/>
          <a:ext cx="0" cy="0"/>
          <a:chOff x="0" y="0"/>
          <a:chExt cx="0" cy="0"/>
        </a:xfrm>
      </p:grpSpPr>
      <p:pic>
        <p:nvPicPr>
          <p:cNvPr id="207" name="Shape 207"/>
          <p:cNvPicPr preferRelativeResize="0"/>
          <p:nvPr/>
        </p:nvPicPr>
        <p:blipFill>
          <a:blip r:embed="rId2">
            <a:alphaModFix/>
          </a:blip>
          <a:stretch>
            <a:fillRect/>
          </a:stretch>
        </p:blipFill>
        <p:spPr>
          <a:xfrm>
            <a:off x="9699562" y="1249014"/>
            <a:ext cx="2492332" cy="2492340"/>
          </a:xfrm>
          <a:prstGeom prst="rect">
            <a:avLst/>
          </a:prstGeom>
          <a:noFill/>
          <a:ln>
            <a:noFill/>
          </a:ln>
        </p:spPr>
      </p:pic>
      <p:sp>
        <p:nvSpPr>
          <p:cNvPr id="208" name="Shape 208"/>
          <p:cNvSpPr/>
          <p:nvPr/>
        </p:nvSpPr>
        <p:spPr>
          <a:xfrm>
            <a:off x="9699859" y="2494327"/>
            <a:ext cx="1249199" cy="1249199"/>
          </a:xfrm>
          <a:prstGeom prst="rect">
            <a:avLst/>
          </a:prstGeom>
          <a:solidFill>
            <a:srgbClr val="CEDBE0">
              <a:alpha val="32690"/>
            </a:srgbClr>
          </a:solidFill>
          <a:ln>
            <a:noFill/>
          </a:ln>
        </p:spPr>
        <p:txBody>
          <a:bodyPr lIns="121900" tIns="121900" rIns="121900" bIns="121900" anchor="ctr" anchorCtr="0">
            <a:noAutofit/>
          </a:bodyPr>
          <a:lstStyle/>
          <a:p>
            <a:pPr lvl="0">
              <a:spcBef>
                <a:spcPts val="0"/>
              </a:spcBef>
              <a:buNone/>
            </a:pPr>
            <a:endParaRPr sz="2400"/>
          </a:p>
        </p:txBody>
      </p:sp>
      <p:pic>
        <p:nvPicPr>
          <p:cNvPr id="209" name="Shape 209"/>
          <p:cNvPicPr preferRelativeResize="0"/>
          <p:nvPr/>
        </p:nvPicPr>
        <p:blipFill>
          <a:blip r:embed="rId3">
            <a:alphaModFix/>
          </a:blip>
          <a:stretch>
            <a:fillRect/>
          </a:stretch>
        </p:blipFill>
        <p:spPr>
          <a:xfrm>
            <a:off x="10942733" y="0"/>
            <a:ext cx="1249160" cy="1249163"/>
          </a:xfrm>
          <a:prstGeom prst="rect">
            <a:avLst/>
          </a:prstGeom>
          <a:noFill/>
          <a:ln>
            <a:noFill/>
          </a:ln>
        </p:spPr>
      </p:pic>
      <p:sp>
        <p:nvSpPr>
          <p:cNvPr id="210" name="Shape 210"/>
          <p:cNvSpPr/>
          <p:nvPr/>
        </p:nvSpPr>
        <p:spPr>
          <a:xfrm>
            <a:off x="10942807" y="3743422"/>
            <a:ext cx="1249199" cy="1249199"/>
          </a:xfrm>
          <a:prstGeom prst="rect">
            <a:avLst/>
          </a:prstGeom>
          <a:solidFill>
            <a:srgbClr val="CEDBE0"/>
          </a:solidFill>
          <a:ln>
            <a:noFill/>
          </a:ln>
        </p:spPr>
        <p:txBody>
          <a:bodyPr lIns="121900" tIns="121900" rIns="121900" bIns="121900" anchor="ctr" anchorCtr="0">
            <a:noAutofit/>
          </a:bodyPr>
          <a:lstStyle/>
          <a:p>
            <a:pPr lvl="0">
              <a:spcBef>
                <a:spcPts val="0"/>
              </a:spcBef>
              <a:buNone/>
            </a:pPr>
            <a:endParaRPr sz="2400"/>
          </a:p>
        </p:txBody>
      </p:sp>
      <p:sp>
        <p:nvSpPr>
          <p:cNvPr id="211" name="Shape 211"/>
          <p:cNvSpPr/>
          <p:nvPr/>
        </p:nvSpPr>
        <p:spPr>
          <a:xfrm>
            <a:off x="9699870" y="74"/>
            <a:ext cx="1249199" cy="1249199"/>
          </a:xfrm>
          <a:prstGeom prst="rect">
            <a:avLst/>
          </a:prstGeom>
          <a:solidFill>
            <a:srgbClr val="7198A9"/>
          </a:solidFill>
          <a:ln>
            <a:noFill/>
          </a:ln>
        </p:spPr>
        <p:txBody>
          <a:bodyPr lIns="121900" tIns="121900" rIns="121900" bIns="121900" anchor="ctr" anchorCtr="0">
            <a:noAutofit/>
          </a:bodyPr>
          <a:lstStyle/>
          <a:p>
            <a:pPr lvl="0">
              <a:spcBef>
                <a:spcPts val="0"/>
              </a:spcBef>
              <a:buNone/>
            </a:pPr>
            <a:endParaRPr sz="2400"/>
          </a:p>
        </p:txBody>
      </p:sp>
      <p:sp>
        <p:nvSpPr>
          <p:cNvPr id="212" name="Shape 212"/>
          <p:cNvSpPr/>
          <p:nvPr/>
        </p:nvSpPr>
        <p:spPr>
          <a:xfrm>
            <a:off x="18" y="5608985"/>
            <a:ext cx="1249199" cy="1249199"/>
          </a:xfrm>
          <a:prstGeom prst="rect">
            <a:avLst/>
          </a:prstGeom>
          <a:solidFill>
            <a:srgbClr val="37A9DD"/>
          </a:solidFill>
          <a:ln>
            <a:noFill/>
          </a:ln>
        </p:spPr>
        <p:txBody>
          <a:bodyPr lIns="121900" tIns="121900" rIns="121900" bIns="121900" anchor="ctr" anchorCtr="0">
            <a:noAutofit/>
          </a:bodyPr>
          <a:lstStyle/>
          <a:p>
            <a:pPr lvl="0">
              <a:spcBef>
                <a:spcPts val="0"/>
              </a:spcBef>
              <a:buNone/>
            </a:pPr>
            <a:endParaRPr sz="2400"/>
          </a:p>
        </p:txBody>
      </p:sp>
      <p:sp>
        <p:nvSpPr>
          <p:cNvPr id="213" name="Shape 213"/>
          <p:cNvSpPr/>
          <p:nvPr/>
        </p:nvSpPr>
        <p:spPr>
          <a:xfrm>
            <a:off x="1249020" y="6233315"/>
            <a:ext cx="624400" cy="624400"/>
          </a:xfrm>
          <a:prstGeom prst="rect">
            <a:avLst/>
          </a:prstGeom>
          <a:solidFill>
            <a:srgbClr val="CEDBE0"/>
          </a:solidFill>
          <a:ln>
            <a:noFill/>
          </a:ln>
        </p:spPr>
        <p:txBody>
          <a:bodyPr lIns="121900" tIns="121900" rIns="121900" bIns="121900" anchor="ctr" anchorCtr="0">
            <a:noAutofit/>
          </a:bodyPr>
          <a:lstStyle/>
          <a:p>
            <a:pPr lvl="0">
              <a:spcBef>
                <a:spcPts val="0"/>
              </a:spcBef>
              <a:buNone/>
            </a:pPr>
            <a:endParaRPr sz="2400"/>
          </a:p>
        </p:txBody>
      </p:sp>
      <p:sp>
        <p:nvSpPr>
          <p:cNvPr id="214" name="Shape 214"/>
          <p:cNvSpPr/>
          <p:nvPr/>
        </p:nvSpPr>
        <p:spPr>
          <a:xfrm>
            <a:off x="0" y="5608980"/>
            <a:ext cx="624400" cy="624400"/>
          </a:xfrm>
          <a:prstGeom prst="rect">
            <a:avLst/>
          </a:prstGeom>
          <a:solidFill>
            <a:srgbClr val="7198A9"/>
          </a:solidFill>
          <a:ln>
            <a:noFill/>
          </a:ln>
        </p:spPr>
        <p:txBody>
          <a:bodyPr lIns="121900" tIns="121900" rIns="121900" bIns="121900" anchor="ctr" anchorCtr="0">
            <a:noAutofit/>
          </a:bodyPr>
          <a:lstStyle/>
          <a:p>
            <a:pPr lvl="0">
              <a:spcBef>
                <a:spcPts val="0"/>
              </a:spcBef>
              <a:buNone/>
            </a:pPr>
            <a:endParaRPr sz="2400"/>
          </a:p>
        </p:txBody>
      </p:sp>
      <p:sp>
        <p:nvSpPr>
          <p:cNvPr id="215" name="Shape 215"/>
          <p:cNvSpPr/>
          <p:nvPr/>
        </p:nvSpPr>
        <p:spPr>
          <a:xfrm>
            <a:off x="11567567" y="4990657"/>
            <a:ext cx="624400" cy="624400"/>
          </a:xfrm>
          <a:prstGeom prst="rect">
            <a:avLst/>
          </a:prstGeom>
          <a:solidFill>
            <a:srgbClr val="37A9DD"/>
          </a:solidFill>
          <a:ln>
            <a:noFill/>
          </a:ln>
        </p:spPr>
        <p:txBody>
          <a:bodyPr lIns="121900" tIns="121900" rIns="121900" bIns="121900" anchor="ctr" anchorCtr="0">
            <a:noAutofit/>
          </a:bodyPr>
          <a:lstStyle/>
          <a:p>
            <a:pPr lvl="0">
              <a:spcBef>
                <a:spcPts val="0"/>
              </a:spcBef>
              <a:buNone/>
            </a:pPr>
            <a:endParaRPr sz="2400"/>
          </a:p>
        </p:txBody>
      </p:sp>
      <p:sp>
        <p:nvSpPr>
          <p:cNvPr id="216" name="Shape 216"/>
          <p:cNvSpPr/>
          <p:nvPr/>
        </p:nvSpPr>
        <p:spPr>
          <a:xfrm>
            <a:off x="11567573" y="4366331"/>
            <a:ext cx="624400" cy="624400"/>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grpSp>
        <p:nvGrpSpPr>
          <p:cNvPr id="217" name="Shape 217"/>
          <p:cNvGrpSpPr/>
          <p:nvPr/>
        </p:nvGrpSpPr>
        <p:grpSpPr>
          <a:xfrm>
            <a:off x="10126151" y="2820699"/>
            <a:ext cx="396867" cy="629149"/>
            <a:chOff x="6718575" y="2318625"/>
            <a:chExt cx="256950" cy="407375"/>
          </a:xfrm>
        </p:grpSpPr>
        <p:sp>
          <p:nvSpPr>
            <p:cNvPr id="218" name="Shape 218"/>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219" name="Shape 219"/>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220" name="Shape 220"/>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221" name="Shape 221"/>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222" name="Shape 222"/>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223" name="Shape 223"/>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224" name="Shape 224"/>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225" name="Shape 225"/>
            <p:cNvSpPr/>
            <p:nvPr/>
          </p:nvSpPr>
          <p:spPr>
            <a:xfrm>
              <a:off x="6795900" y="2628550"/>
              <a:ext cx="102300" cy="25"/>
            </a:xfrm>
            <a:custGeom>
              <a:avLst/>
              <a:gdLst/>
              <a:ahLst/>
              <a:cxnLst/>
              <a:rect l="0" t="0" r="0" b="0"/>
              <a:pathLst>
                <a:path w="4092" h="1" fill="none" extrusionOk="0">
                  <a:moveTo>
                    <a:pt x="0" y="1"/>
                  </a:moveTo>
                  <a:lnTo>
                    <a:pt x="4092"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grpSp>
    </p:spTree>
    <p:extLst>
      <p:ext uri="{BB962C8B-B14F-4D97-AF65-F5344CB8AC3E}">
        <p14:creationId xmlns:p14="http://schemas.microsoft.com/office/powerpoint/2010/main" val="4341451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lank 3">
    <p:spTree>
      <p:nvGrpSpPr>
        <p:cNvPr id="1" name="Shape 226"/>
        <p:cNvGrpSpPr/>
        <p:nvPr/>
      </p:nvGrpSpPr>
      <p:grpSpPr>
        <a:xfrm>
          <a:off x="0" y="0"/>
          <a:ext cx="0" cy="0"/>
          <a:chOff x="0" y="0"/>
          <a:chExt cx="0" cy="0"/>
        </a:xfrm>
      </p:grpSpPr>
      <p:pic>
        <p:nvPicPr>
          <p:cNvPr id="227" name="Shape 227"/>
          <p:cNvPicPr preferRelativeResize="0"/>
          <p:nvPr/>
        </p:nvPicPr>
        <p:blipFill>
          <a:blip r:embed="rId2">
            <a:alphaModFix/>
          </a:blip>
          <a:stretch>
            <a:fillRect/>
          </a:stretch>
        </p:blipFill>
        <p:spPr>
          <a:xfrm>
            <a:off x="9703669" y="2482278"/>
            <a:ext cx="1244112" cy="1244116"/>
          </a:xfrm>
          <a:prstGeom prst="rect">
            <a:avLst/>
          </a:prstGeom>
          <a:noFill/>
          <a:ln>
            <a:noFill/>
          </a:ln>
        </p:spPr>
      </p:pic>
      <p:pic>
        <p:nvPicPr>
          <p:cNvPr id="228" name="Shape 228"/>
          <p:cNvPicPr preferRelativeResize="0"/>
          <p:nvPr/>
        </p:nvPicPr>
        <p:blipFill>
          <a:blip r:embed="rId3">
            <a:alphaModFix/>
          </a:blip>
          <a:stretch>
            <a:fillRect/>
          </a:stretch>
        </p:blipFill>
        <p:spPr>
          <a:xfrm>
            <a:off x="9701121" y="11"/>
            <a:ext cx="2490776" cy="2490779"/>
          </a:xfrm>
          <a:prstGeom prst="rect">
            <a:avLst/>
          </a:prstGeom>
          <a:noFill/>
          <a:ln>
            <a:noFill/>
          </a:ln>
        </p:spPr>
      </p:pic>
      <p:sp>
        <p:nvSpPr>
          <p:cNvPr id="229" name="Shape 229"/>
          <p:cNvSpPr/>
          <p:nvPr/>
        </p:nvSpPr>
        <p:spPr>
          <a:xfrm>
            <a:off x="8459718" y="17"/>
            <a:ext cx="1243999" cy="1243999"/>
          </a:xfrm>
          <a:prstGeom prst="rect">
            <a:avLst/>
          </a:prstGeom>
          <a:solidFill>
            <a:srgbClr val="CEDBE0"/>
          </a:solidFill>
          <a:ln>
            <a:noFill/>
          </a:ln>
        </p:spPr>
        <p:txBody>
          <a:bodyPr lIns="121900" tIns="121900" rIns="121900" bIns="121900" anchor="ctr" anchorCtr="0">
            <a:noAutofit/>
          </a:bodyPr>
          <a:lstStyle/>
          <a:p>
            <a:pPr lvl="0">
              <a:spcBef>
                <a:spcPts val="0"/>
              </a:spcBef>
              <a:buNone/>
            </a:pPr>
            <a:endParaRPr sz="2400"/>
          </a:p>
        </p:txBody>
      </p:sp>
      <p:sp>
        <p:nvSpPr>
          <p:cNvPr id="230" name="Shape 230"/>
          <p:cNvSpPr/>
          <p:nvPr/>
        </p:nvSpPr>
        <p:spPr>
          <a:xfrm>
            <a:off x="10947867" y="2483574"/>
            <a:ext cx="1243999" cy="1243999"/>
          </a:xfrm>
          <a:prstGeom prst="rect">
            <a:avLst/>
          </a:prstGeom>
          <a:solidFill>
            <a:srgbClr val="7198A9"/>
          </a:solidFill>
          <a:ln>
            <a:noFill/>
          </a:ln>
        </p:spPr>
        <p:txBody>
          <a:bodyPr lIns="121900" tIns="121900" rIns="121900" bIns="121900" anchor="ctr" anchorCtr="0">
            <a:noAutofit/>
          </a:bodyPr>
          <a:lstStyle/>
          <a:p>
            <a:pPr lvl="0">
              <a:spcBef>
                <a:spcPts val="0"/>
              </a:spcBef>
              <a:buNone/>
            </a:pPr>
            <a:endParaRPr sz="2400"/>
          </a:p>
        </p:txBody>
      </p:sp>
      <p:sp>
        <p:nvSpPr>
          <p:cNvPr id="231" name="Shape 231"/>
          <p:cNvSpPr/>
          <p:nvPr/>
        </p:nvSpPr>
        <p:spPr>
          <a:xfrm>
            <a:off x="10947857" y="1240291"/>
            <a:ext cx="1243999" cy="1243999"/>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232" name="Shape 232"/>
          <p:cNvSpPr/>
          <p:nvPr/>
        </p:nvSpPr>
        <p:spPr>
          <a:xfrm>
            <a:off x="-381" y="4991826"/>
            <a:ext cx="1243999" cy="1243999"/>
          </a:xfrm>
          <a:prstGeom prst="rect">
            <a:avLst/>
          </a:prstGeom>
          <a:solidFill>
            <a:srgbClr val="B0D85B"/>
          </a:solidFill>
          <a:ln>
            <a:noFill/>
          </a:ln>
        </p:spPr>
        <p:txBody>
          <a:bodyPr lIns="121900" tIns="121900" rIns="121900" bIns="121900" anchor="ctr" anchorCtr="0">
            <a:noAutofit/>
          </a:bodyPr>
          <a:lstStyle/>
          <a:p>
            <a:pPr lvl="0">
              <a:spcBef>
                <a:spcPts val="0"/>
              </a:spcBef>
              <a:buNone/>
            </a:pPr>
            <a:endParaRPr sz="2400"/>
          </a:p>
        </p:txBody>
      </p:sp>
      <p:sp>
        <p:nvSpPr>
          <p:cNvPr id="233" name="Shape 233"/>
          <p:cNvSpPr/>
          <p:nvPr/>
        </p:nvSpPr>
        <p:spPr>
          <a:xfrm>
            <a:off x="-389" y="6235797"/>
            <a:ext cx="621999" cy="621999"/>
          </a:xfrm>
          <a:prstGeom prst="rect">
            <a:avLst/>
          </a:prstGeom>
          <a:solidFill>
            <a:srgbClr val="CEDBE0"/>
          </a:solidFill>
          <a:ln>
            <a:noFill/>
          </a:ln>
        </p:spPr>
        <p:txBody>
          <a:bodyPr lIns="121900" tIns="121900" rIns="121900" bIns="121900" anchor="ctr" anchorCtr="0">
            <a:noAutofit/>
          </a:bodyPr>
          <a:lstStyle/>
          <a:p>
            <a:pPr lvl="0">
              <a:spcBef>
                <a:spcPts val="0"/>
              </a:spcBef>
              <a:buNone/>
            </a:pPr>
            <a:endParaRPr sz="2400"/>
          </a:p>
        </p:txBody>
      </p:sp>
      <p:sp>
        <p:nvSpPr>
          <p:cNvPr id="234" name="Shape 234"/>
          <p:cNvSpPr/>
          <p:nvPr/>
        </p:nvSpPr>
        <p:spPr>
          <a:xfrm>
            <a:off x="-400" y="4991822"/>
            <a:ext cx="621999" cy="621999"/>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235" name="Shape 235"/>
          <p:cNvSpPr/>
          <p:nvPr/>
        </p:nvSpPr>
        <p:spPr>
          <a:xfrm>
            <a:off x="11570003" y="3731987"/>
            <a:ext cx="621999" cy="621999"/>
          </a:xfrm>
          <a:prstGeom prst="rect">
            <a:avLst/>
          </a:prstGeom>
          <a:solidFill>
            <a:srgbClr val="B0D85B"/>
          </a:solidFill>
          <a:ln>
            <a:noFill/>
          </a:ln>
        </p:spPr>
        <p:txBody>
          <a:bodyPr lIns="121900" tIns="121900" rIns="121900" bIns="121900" anchor="ctr" anchorCtr="0">
            <a:noAutofit/>
          </a:bodyPr>
          <a:lstStyle/>
          <a:p>
            <a:pPr lvl="0">
              <a:spcBef>
                <a:spcPts val="0"/>
              </a:spcBef>
              <a:buNone/>
            </a:pPr>
            <a:endParaRPr sz="2400"/>
          </a:p>
        </p:txBody>
      </p:sp>
      <p:sp>
        <p:nvSpPr>
          <p:cNvPr id="236" name="Shape 236"/>
          <p:cNvSpPr/>
          <p:nvPr/>
        </p:nvSpPr>
        <p:spPr>
          <a:xfrm>
            <a:off x="9703658" y="1"/>
            <a:ext cx="621999" cy="621999"/>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grpSp>
        <p:nvGrpSpPr>
          <p:cNvPr id="237" name="Shape 237"/>
          <p:cNvGrpSpPr/>
          <p:nvPr/>
        </p:nvGrpSpPr>
        <p:grpSpPr>
          <a:xfrm>
            <a:off x="11242443" y="1534994"/>
            <a:ext cx="654085" cy="654085"/>
            <a:chOff x="5941025" y="3634400"/>
            <a:chExt cx="467650" cy="467650"/>
          </a:xfrm>
        </p:grpSpPr>
        <p:sp>
          <p:nvSpPr>
            <p:cNvPr id="238" name="Shape 238"/>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239" name="Shape 239"/>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240" name="Shape 240"/>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241" name="Shape 241"/>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242" name="Shape 242"/>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243" name="Shape 243"/>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grpSp>
    </p:spTree>
    <p:extLst>
      <p:ext uri="{BB962C8B-B14F-4D97-AF65-F5344CB8AC3E}">
        <p14:creationId xmlns:p14="http://schemas.microsoft.com/office/powerpoint/2010/main" val="2964245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Blank 4">
    <p:spTree>
      <p:nvGrpSpPr>
        <p:cNvPr id="1" name="Shape 244"/>
        <p:cNvGrpSpPr/>
        <p:nvPr/>
      </p:nvGrpSpPr>
      <p:grpSpPr>
        <a:xfrm>
          <a:off x="0" y="0"/>
          <a:ext cx="0" cy="0"/>
          <a:chOff x="0" y="0"/>
          <a:chExt cx="0" cy="0"/>
        </a:xfrm>
      </p:grpSpPr>
      <p:pic>
        <p:nvPicPr>
          <p:cNvPr id="245" name="Shape 245"/>
          <p:cNvPicPr preferRelativeResize="0"/>
          <p:nvPr/>
        </p:nvPicPr>
        <p:blipFill>
          <a:blip r:embed="rId2">
            <a:alphaModFix/>
          </a:blip>
          <a:stretch>
            <a:fillRect/>
          </a:stretch>
        </p:blipFill>
        <p:spPr>
          <a:xfrm>
            <a:off x="10945206" y="1"/>
            <a:ext cx="1246700" cy="1246700"/>
          </a:xfrm>
          <a:prstGeom prst="rect">
            <a:avLst/>
          </a:prstGeom>
          <a:noFill/>
          <a:ln>
            <a:noFill/>
          </a:ln>
        </p:spPr>
      </p:pic>
      <p:pic>
        <p:nvPicPr>
          <p:cNvPr id="246" name="Shape 246"/>
          <p:cNvPicPr preferRelativeResize="0"/>
          <p:nvPr/>
        </p:nvPicPr>
        <p:blipFill>
          <a:blip r:embed="rId3">
            <a:alphaModFix/>
          </a:blip>
          <a:stretch>
            <a:fillRect/>
          </a:stretch>
        </p:blipFill>
        <p:spPr>
          <a:xfrm>
            <a:off x="9695714" y="2487724"/>
            <a:ext cx="2496249" cy="2496253"/>
          </a:xfrm>
          <a:prstGeom prst="rect">
            <a:avLst/>
          </a:prstGeom>
          <a:noFill/>
          <a:ln>
            <a:noFill/>
          </a:ln>
        </p:spPr>
      </p:pic>
      <p:sp>
        <p:nvSpPr>
          <p:cNvPr id="247" name="Shape 247"/>
          <p:cNvSpPr/>
          <p:nvPr/>
        </p:nvSpPr>
        <p:spPr>
          <a:xfrm>
            <a:off x="9700278" y="5"/>
            <a:ext cx="1246799" cy="1246799"/>
          </a:xfrm>
          <a:prstGeom prst="rect">
            <a:avLst/>
          </a:prstGeom>
          <a:solidFill>
            <a:srgbClr val="CEDBE0"/>
          </a:solidFill>
          <a:ln>
            <a:noFill/>
          </a:ln>
        </p:spPr>
        <p:txBody>
          <a:bodyPr lIns="121900" tIns="121900" rIns="121900" bIns="121900" anchor="ctr" anchorCtr="0">
            <a:noAutofit/>
          </a:bodyPr>
          <a:lstStyle/>
          <a:p>
            <a:pPr lvl="0">
              <a:spcBef>
                <a:spcPts val="0"/>
              </a:spcBef>
              <a:buNone/>
            </a:pPr>
            <a:endParaRPr sz="2400"/>
          </a:p>
        </p:txBody>
      </p:sp>
      <p:sp>
        <p:nvSpPr>
          <p:cNvPr id="248" name="Shape 248"/>
          <p:cNvSpPr/>
          <p:nvPr/>
        </p:nvSpPr>
        <p:spPr>
          <a:xfrm>
            <a:off x="10945199" y="1246715"/>
            <a:ext cx="1246799" cy="1246799"/>
          </a:xfrm>
          <a:prstGeom prst="rect">
            <a:avLst/>
          </a:prstGeom>
          <a:solidFill>
            <a:srgbClr val="7198A9"/>
          </a:solidFill>
          <a:ln>
            <a:noFill/>
          </a:ln>
        </p:spPr>
        <p:txBody>
          <a:bodyPr lIns="121900" tIns="121900" rIns="121900" bIns="121900" anchor="ctr" anchorCtr="0">
            <a:noAutofit/>
          </a:bodyPr>
          <a:lstStyle/>
          <a:p>
            <a:pPr lvl="0">
              <a:spcBef>
                <a:spcPts val="0"/>
              </a:spcBef>
              <a:buNone/>
            </a:pPr>
            <a:endParaRPr sz="2400"/>
          </a:p>
        </p:txBody>
      </p:sp>
      <p:sp>
        <p:nvSpPr>
          <p:cNvPr id="249" name="Shape 249"/>
          <p:cNvSpPr/>
          <p:nvPr/>
        </p:nvSpPr>
        <p:spPr>
          <a:xfrm>
            <a:off x="9700278" y="3727309"/>
            <a:ext cx="1246799" cy="1246799"/>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250" name="Shape 250"/>
          <p:cNvSpPr/>
          <p:nvPr/>
        </p:nvSpPr>
        <p:spPr>
          <a:xfrm>
            <a:off x="18" y="5611298"/>
            <a:ext cx="1246799" cy="1246799"/>
          </a:xfrm>
          <a:prstGeom prst="rect">
            <a:avLst/>
          </a:prstGeom>
          <a:solidFill>
            <a:srgbClr val="EDC67B"/>
          </a:solidFill>
          <a:ln>
            <a:noFill/>
          </a:ln>
        </p:spPr>
        <p:txBody>
          <a:bodyPr lIns="121900" tIns="121900" rIns="121900" bIns="121900" anchor="ctr" anchorCtr="0">
            <a:noAutofit/>
          </a:bodyPr>
          <a:lstStyle/>
          <a:p>
            <a:pPr lvl="0">
              <a:spcBef>
                <a:spcPts val="0"/>
              </a:spcBef>
              <a:buNone/>
            </a:pPr>
            <a:endParaRPr sz="2400"/>
          </a:p>
        </p:txBody>
      </p:sp>
      <p:sp>
        <p:nvSpPr>
          <p:cNvPr id="251" name="Shape 251"/>
          <p:cNvSpPr/>
          <p:nvPr/>
        </p:nvSpPr>
        <p:spPr>
          <a:xfrm>
            <a:off x="1246709" y="5611302"/>
            <a:ext cx="623199" cy="623199"/>
          </a:xfrm>
          <a:prstGeom prst="rect">
            <a:avLst/>
          </a:prstGeom>
          <a:solidFill>
            <a:srgbClr val="CEDBE0"/>
          </a:solidFill>
          <a:ln>
            <a:noFill/>
          </a:ln>
        </p:spPr>
        <p:txBody>
          <a:bodyPr lIns="121900" tIns="121900" rIns="121900" bIns="121900" anchor="ctr" anchorCtr="0">
            <a:noAutofit/>
          </a:bodyPr>
          <a:lstStyle/>
          <a:p>
            <a:pPr lvl="0">
              <a:spcBef>
                <a:spcPts val="0"/>
              </a:spcBef>
              <a:buNone/>
            </a:pPr>
            <a:endParaRPr sz="2400"/>
          </a:p>
        </p:txBody>
      </p:sp>
      <p:sp>
        <p:nvSpPr>
          <p:cNvPr id="252" name="Shape 252"/>
          <p:cNvSpPr/>
          <p:nvPr/>
        </p:nvSpPr>
        <p:spPr>
          <a:xfrm>
            <a:off x="1" y="6234825"/>
            <a:ext cx="623199" cy="623199"/>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253" name="Shape 253"/>
          <p:cNvSpPr/>
          <p:nvPr/>
        </p:nvSpPr>
        <p:spPr>
          <a:xfrm>
            <a:off x="10321943" y="1246689"/>
            <a:ext cx="623199" cy="623199"/>
          </a:xfrm>
          <a:prstGeom prst="rect">
            <a:avLst/>
          </a:prstGeom>
          <a:solidFill>
            <a:srgbClr val="EDC67B"/>
          </a:solidFill>
          <a:ln>
            <a:noFill/>
          </a:ln>
        </p:spPr>
        <p:txBody>
          <a:bodyPr lIns="121900" tIns="121900" rIns="121900" bIns="121900" anchor="ctr" anchorCtr="0">
            <a:noAutofit/>
          </a:bodyPr>
          <a:lstStyle/>
          <a:p>
            <a:pPr lvl="0">
              <a:spcBef>
                <a:spcPts val="0"/>
              </a:spcBef>
              <a:buNone/>
            </a:pPr>
            <a:endParaRPr sz="2400"/>
          </a:p>
        </p:txBody>
      </p:sp>
      <p:sp>
        <p:nvSpPr>
          <p:cNvPr id="254" name="Shape 254"/>
          <p:cNvSpPr/>
          <p:nvPr/>
        </p:nvSpPr>
        <p:spPr>
          <a:xfrm>
            <a:off x="11568786" y="623518"/>
            <a:ext cx="623199" cy="623199"/>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255" name="Shape 255"/>
          <p:cNvSpPr/>
          <p:nvPr/>
        </p:nvSpPr>
        <p:spPr>
          <a:xfrm>
            <a:off x="10252714" y="4133529"/>
            <a:ext cx="547077" cy="497672"/>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med" len="med"/>
            <a:tailEnd type="none" w="med" len="med"/>
          </a:ln>
        </p:spPr>
        <p:txBody>
          <a:bodyPr lIns="121900" tIns="121900" rIns="121900" bIns="121900" anchor="ctr" anchorCtr="0">
            <a:noAutofit/>
          </a:bodyPr>
          <a:lstStyle/>
          <a:p>
            <a:pPr lvl="0">
              <a:spcBef>
                <a:spcPts val="0"/>
              </a:spcBef>
              <a:buNone/>
            </a:pPr>
            <a:endParaRPr sz="2400"/>
          </a:p>
        </p:txBody>
      </p:sp>
      <p:sp>
        <p:nvSpPr>
          <p:cNvPr id="256" name="Shape 256"/>
          <p:cNvSpPr/>
          <p:nvPr/>
        </p:nvSpPr>
        <p:spPr>
          <a:xfrm flipH="1">
            <a:off x="9847445" y="4070141"/>
            <a:ext cx="364000" cy="331095"/>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med" len="med"/>
            <a:tailEnd type="none" w="med" len="med"/>
          </a:ln>
        </p:spPr>
        <p:txBody>
          <a:bodyPr lIns="121900" tIns="121900" rIns="121900" bIns="121900" anchor="ctr" anchorCtr="0">
            <a:noAutofit/>
          </a:bodyPr>
          <a:lstStyle/>
          <a:p>
            <a:pPr lvl="0">
              <a:spcBef>
                <a:spcPts val="0"/>
              </a:spcBef>
              <a:buNone/>
            </a:pPr>
            <a:endParaRPr sz="2400"/>
          </a:p>
        </p:txBody>
      </p:sp>
    </p:spTree>
    <p:extLst>
      <p:ext uri="{BB962C8B-B14F-4D97-AF65-F5344CB8AC3E}">
        <p14:creationId xmlns:p14="http://schemas.microsoft.com/office/powerpoint/2010/main" val="614154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64098E-6E1B-40D3-929A-DB70BA7E167D}" type="datetimeFigureOut">
              <a:rPr lang="en-US" smtClean="0"/>
              <a:t>6/16/2016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47F23-0E56-4E9D-B9CB-2504A9012764}" type="slidenum">
              <a:rPr lang="en-US" smtClean="0"/>
              <a:t>‹#›</a:t>
            </a:fld>
            <a:endParaRPr lang="en-US"/>
          </a:p>
        </p:txBody>
      </p:sp>
    </p:spTree>
    <p:extLst>
      <p:ext uri="{BB962C8B-B14F-4D97-AF65-F5344CB8AC3E}">
        <p14:creationId xmlns:p14="http://schemas.microsoft.com/office/powerpoint/2010/main" val="3629374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64098E-6E1B-40D3-929A-DB70BA7E167D}" type="datetimeFigureOut">
              <a:rPr lang="en-US" smtClean="0"/>
              <a:t>6/16/2016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47F23-0E56-4E9D-B9CB-2504A9012764}" type="slidenum">
              <a:rPr lang="en-US" smtClean="0"/>
              <a:t>‹#›</a:t>
            </a:fld>
            <a:endParaRPr lang="en-US"/>
          </a:p>
        </p:txBody>
      </p:sp>
    </p:spTree>
    <p:extLst>
      <p:ext uri="{BB962C8B-B14F-4D97-AF65-F5344CB8AC3E}">
        <p14:creationId xmlns:p14="http://schemas.microsoft.com/office/powerpoint/2010/main" val="21272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64098E-6E1B-40D3-929A-DB70BA7E167D}" type="datetimeFigureOut">
              <a:rPr lang="en-US" smtClean="0"/>
              <a:t>6/16/2016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E47F23-0E56-4E9D-B9CB-2504A9012764}" type="slidenum">
              <a:rPr lang="en-US" smtClean="0"/>
              <a:t>‹#›</a:t>
            </a:fld>
            <a:endParaRPr lang="en-US"/>
          </a:p>
        </p:txBody>
      </p:sp>
    </p:spTree>
    <p:extLst>
      <p:ext uri="{BB962C8B-B14F-4D97-AF65-F5344CB8AC3E}">
        <p14:creationId xmlns:p14="http://schemas.microsoft.com/office/powerpoint/2010/main" val="2654868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64098E-6E1B-40D3-929A-DB70BA7E167D}" type="datetimeFigureOut">
              <a:rPr lang="en-US" smtClean="0"/>
              <a:t>6/16/2016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E47F23-0E56-4E9D-B9CB-2504A9012764}" type="slidenum">
              <a:rPr lang="en-US" smtClean="0"/>
              <a:t>‹#›</a:t>
            </a:fld>
            <a:endParaRPr lang="en-US"/>
          </a:p>
        </p:txBody>
      </p:sp>
    </p:spTree>
    <p:extLst>
      <p:ext uri="{BB962C8B-B14F-4D97-AF65-F5344CB8AC3E}">
        <p14:creationId xmlns:p14="http://schemas.microsoft.com/office/powerpoint/2010/main" val="1975949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4098E-6E1B-40D3-929A-DB70BA7E167D}" type="datetimeFigureOut">
              <a:rPr lang="en-US" smtClean="0"/>
              <a:t>6/16/2016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E47F23-0E56-4E9D-B9CB-2504A9012764}" type="slidenum">
              <a:rPr lang="en-US" smtClean="0"/>
              <a:t>‹#›</a:t>
            </a:fld>
            <a:endParaRPr lang="en-US"/>
          </a:p>
        </p:txBody>
      </p:sp>
    </p:spTree>
    <p:extLst>
      <p:ext uri="{BB962C8B-B14F-4D97-AF65-F5344CB8AC3E}">
        <p14:creationId xmlns:p14="http://schemas.microsoft.com/office/powerpoint/2010/main" val="2773266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64098E-6E1B-40D3-929A-DB70BA7E167D}" type="datetimeFigureOut">
              <a:rPr lang="en-US" smtClean="0"/>
              <a:t>6/16/2016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47F23-0E56-4E9D-B9CB-2504A9012764}" type="slidenum">
              <a:rPr lang="en-US" smtClean="0"/>
              <a:t>‹#›</a:t>
            </a:fld>
            <a:endParaRPr lang="en-US"/>
          </a:p>
        </p:txBody>
      </p:sp>
    </p:spTree>
    <p:extLst>
      <p:ext uri="{BB962C8B-B14F-4D97-AF65-F5344CB8AC3E}">
        <p14:creationId xmlns:p14="http://schemas.microsoft.com/office/powerpoint/2010/main" val="1631802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64098E-6E1B-40D3-929A-DB70BA7E167D}" type="datetimeFigureOut">
              <a:rPr lang="en-US" smtClean="0"/>
              <a:t>6/16/2016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47F23-0E56-4E9D-B9CB-2504A9012764}" type="slidenum">
              <a:rPr lang="en-US" smtClean="0"/>
              <a:t>‹#›</a:t>
            </a:fld>
            <a:endParaRPr lang="en-US"/>
          </a:p>
        </p:txBody>
      </p:sp>
    </p:spTree>
    <p:extLst>
      <p:ext uri="{BB962C8B-B14F-4D97-AF65-F5344CB8AC3E}">
        <p14:creationId xmlns:p14="http://schemas.microsoft.com/office/powerpoint/2010/main" val="2656266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64098E-6E1B-40D3-929A-DB70BA7E167D}" type="datetimeFigureOut">
              <a:rPr lang="en-US" smtClean="0"/>
              <a:t>6/16/2016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47F23-0E56-4E9D-B9CB-2504A9012764}" type="slidenum">
              <a:rPr lang="en-US" smtClean="0"/>
              <a:t>‹#›</a:t>
            </a:fld>
            <a:endParaRPr lang="en-US"/>
          </a:p>
        </p:txBody>
      </p:sp>
    </p:spTree>
    <p:extLst>
      <p:ext uri="{BB962C8B-B14F-4D97-AF65-F5344CB8AC3E}">
        <p14:creationId xmlns:p14="http://schemas.microsoft.com/office/powerpoint/2010/main" val="6155291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1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456634" y="1596100"/>
            <a:ext cx="5487199" cy="829200"/>
          </a:xfrm>
          <a:prstGeom prst="rect">
            <a:avLst/>
          </a:prstGeom>
          <a:noFill/>
          <a:ln>
            <a:noFill/>
          </a:ln>
        </p:spPr>
        <p:txBody>
          <a:bodyPr lIns="91425" tIns="91425" rIns="91425" bIns="91425" anchor="b" anchorCtr="0"/>
          <a:lstStyle>
            <a:lvl1pPr lvl="0">
              <a:spcBef>
                <a:spcPts val="0"/>
              </a:spcBef>
              <a:buClr>
                <a:srgbClr val="7198A9"/>
              </a:buClr>
              <a:buFont typeface="Arvo"/>
              <a:buNone/>
              <a:defRPr>
                <a:solidFill>
                  <a:srgbClr val="7198A9"/>
                </a:solidFill>
                <a:latin typeface="Arvo"/>
                <a:ea typeface="Arvo"/>
                <a:cs typeface="Arvo"/>
                <a:sym typeface="Arvo"/>
              </a:defRPr>
            </a:lvl1pPr>
            <a:lvl2pPr lvl="1">
              <a:spcBef>
                <a:spcPts val="0"/>
              </a:spcBef>
              <a:buClr>
                <a:srgbClr val="7198A9"/>
              </a:buClr>
              <a:buFont typeface="Arvo"/>
              <a:buNone/>
              <a:defRPr>
                <a:solidFill>
                  <a:srgbClr val="7198A9"/>
                </a:solidFill>
                <a:latin typeface="Arvo"/>
                <a:ea typeface="Arvo"/>
                <a:cs typeface="Arvo"/>
                <a:sym typeface="Arvo"/>
              </a:defRPr>
            </a:lvl2pPr>
            <a:lvl3pPr lvl="2">
              <a:spcBef>
                <a:spcPts val="0"/>
              </a:spcBef>
              <a:buClr>
                <a:srgbClr val="7198A9"/>
              </a:buClr>
              <a:buFont typeface="Arvo"/>
              <a:buNone/>
              <a:defRPr>
                <a:solidFill>
                  <a:srgbClr val="7198A9"/>
                </a:solidFill>
                <a:latin typeface="Arvo"/>
                <a:ea typeface="Arvo"/>
                <a:cs typeface="Arvo"/>
                <a:sym typeface="Arvo"/>
              </a:defRPr>
            </a:lvl3pPr>
            <a:lvl4pPr lvl="3">
              <a:spcBef>
                <a:spcPts val="0"/>
              </a:spcBef>
              <a:buClr>
                <a:srgbClr val="7198A9"/>
              </a:buClr>
              <a:buFont typeface="Arvo"/>
              <a:buNone/>
              <a:defRPr>
                <a:solidFill>
                  <a:srgbClr val="7198A9"/>
                </a:solidFill>
                <a:latin typeface="Arvo"/>
                <a:ea typeface="Arvo"/>
                <a:cs typeface="Arvo"/>
                <a:sym typeface="Arvo"/>
              </a:defRPr>
            </a:lvl4pPr>
            <a:lvl5pPr lvl="4">
              <a:spcBef>
                <a:spcPts val="0"/>
              </a:spcBef>
              <a:buClr>
                <a:srgbClr val="7198A9"/>
              </a:buClr>
              <a:buFont typeface="Arvo"/>
              <a:buNone/>
              <a:defRPr>
                <a:solidFill>
                  <a:srgbClr val="7198A9"/>
                </a:solidFill>
                <a:latin typeface="Arvo"/>
                <a:ea typeface="Arvo"/>
                <a:cs typeface="Arvo"/>
                <a:sym typeface="Arvo"/>
              </a:defRPr>
            </a:lvl5pPr>
            <a:lvl6pPr lvl="5">
              <a:spcBef>
                <a:spcPts val="0"/>
              </a:spcBef>
              <a:buClr>
                <a:srgbClr val="7198A9"/>
              </a:buClr>
              <a:buFont typeface="Arvo"/>
              <a:buNone/>
              <a:defRPr>
                <a:solidFill>
                  <a:srgbClr val="7198A9"/>
                </a:solidFill>
                <a:latin typeface="Arvo"/>
                <a:ea typeface="Arvo"/>
                <a:cs typeface="Arvo"/>
                <a:sym typeface="Arvo"/>
              </a:defRPr>
            </a:lvl6pPr>
            <a:lvl7pPr lvl="6">
              <a:spcBef>
                <a:spcPts val="0"/>
              </a:spcBef>
              <a:buClr>
                <a:srgbClr val="7198A9"/>
              </a:buClr>
              <a:buFont typeface="Arvo"/>
              <a:buNone/>
              <a:defRPr>
                <a:solidFill>
                  <a:srgbClr val="7198A9"/>
                </a:solidFill>
                <a:latin typeface="Arvo"/>
                <a:ea typeface="Arvo"/>
                <a:cs typeface="Arvo"/>
                <a:sym typeface="Arvo"/>
              </a:defRPr>
            </a:lvl7pPr>
            <a:lvl8pPr lvl="7">
              <a:spcBef>
                <a:spcPts val="0"/>
              </a:spcBef>
              <a:buClr>
                <a:srgbClr val="7198A9"/>
              </a:buClr>
              <a:buFont typeface="Arvo"/>
              <a:buNone/>
              <a:defRPr>
                <a:solidFill>
                  <a:srgbClr val="7198A9"/>
                </a:solidFill>
                <a:latin typeface="Arvo"/>
                <a:ea typeface="Arvo"/>
                <a:cs typeface="Arvo"/>
                <a:sym typeface="Arvo"/>
              </a:defRPr>
            </a:lvl8pPr>
            <a:lvl9pPr lvl="8">
              <a:spcBef>
                <a:spcPts val="0"/>
              </a:spcBef>
              <a:buClr>
                <a:srgbClr val="7198A9"/>
              </a:buClr>
              <a:buFont typeface="Arvo"/>
              <a:buNone/>
              <a:defRPr>
                <a:solidFill>
                  <a:srgbClr val="7198A9"/>
                </a:solidFill>
                <a:latin typeface="Arvo"/>
                <a:ea typeface="Arvo"/>
                <a:cs typeface="Arvo"/>
                <a:sym typeface="Arvo"/>
              </a:defRPr>
            </a:lvl9pPr>
          </a:lstStyle>
          <a:p>
            <a:endParaRPr/>
          </a:p>
        </p:txBody>
      </p:sp>
      <p:sp>
        <p:nvSpPr>
          <p:cNvPr id="7" name="Shape 7"/>
          <p:cNvSpPr txBox="1">
            <a:spLocks noGrp="1"/>
          </p:cNvSpPr>
          <p:nvPr>
            <p:ph type="body" idx="1"/>
          </p:nvPr>
        </p:nvSpPr>
        <p:spPr>
          <a:xfrm>
            <a:off x="2456634" y="2557708"/>
            <a:ext cx="5487199" cy="3603600"/>
          </a:xfrm>
          <a:prstGeom prst="rect">
            <a:avLst/>
          </a:prstGeom>
          <a:noFill/>
          <a:ln>
            <a:noFill/>
          </a:ln>
        </p:spPr>
        <p:txBody>
          <a:bodyPr lIns="91425" tIns="91425" rIns="91425" bIns="91425" anchor="t" anchorCtr="0"/>
          <a:lstStyle>
            <a:lvl1pPr lvl="0">
              <a:spcBef>
                <a:spcPts val="600"/>
              </a:spcBef>
              <a:buClr>
                <a:srgbClr val="CEDBE0"/>
              </a:buClr>
              <a:buSzPct val="100000"/>
              <a:buFont typeface="Muli"/>
              <a:buChar char="■"/>
              <a:defRPr sz="1600">
                <a:solidFill>
                  <a:srgbClr val="4D778A"/>
                </a:solidFill>
                <a:latin typeface="Muli"/>
                <a:ea typeface="Muli"/>
                <a:cs typeface="Muli"/>
                <a:sym typeface="Muli"/>
              </a:defRPr>
            </a:lvl1pPr>
            <a:lvl2pPr lvl="1">
              <a:spcBef>
                <a:spcPts val="480"/>
              </a:spcBef>
              <a:buClr>
                <a:srgbClr val="CEDBE0"/>
              </a:buClr>
              <a:buSzPct val="100000"/>
              <a:buFont typeface="Muli"/>
              <a:buChar char="□"/>
              <a:defRPr sz="1600">
                <a:solidFill>
                  <a:srgbClr val="4D778A"/>
                </a:solidFill>
                <a:latin typeface="Muli"/>
                <a:ea typeface="Muli"/>
                <a:cs typeface="Muli"/>
                <a:sym typeface="Muli"/>
              </a:defRPr>
            </a:lvl2pPr>
            <a:lvl3pPr lvl="2">
              <a:spcBef>
                <a:spcPts val="480"/>
              </a:spcBef>
              <a:buClr>
                <a:srgbClr val="CEDBE0"/>
              </a:buClr>
              <a:buSzPct val="100000"/>
              <a:buFont typeface="Muli"/>
              <a:buChar char="▫"/>
              <a:defRPr sz="1600">
                <a:solidFill>
                  <a:srgbClr val="4D778A"/>
                </a:solidFill>
                <a:latin typeface="Muli"/>
                <a:ea typeface="Muli"/>
                <a:cs typeface="Muli"/>
                <a:sym typeface="Muli"/>
              </a:defRPr>
            </a:lvl3pPr>
            <a:lvl4pPr lvl="3">
              <a:spcBef>
                <a:spcPts val="360"/>
              </a:spcBef>
              <a:buClr>
                <a:srgbClr val="CEDBE0"/>
              </a:buClr>
              <a:buSzPct val="100000"/>
              <a:buFont typeface="Muli"/>
              <a:buChar char="▫"/>
              <a:defRPr sz="1600">
                <a:solidFill>
                  <a:srgbClr val="4D778A"/>
                </a:solidFill>
                <a:latin typeface="Muli"/>
                <a:ea typeface="Muli"/>
                <a:cs typeface="Muli"/>
                <a:sym typeface="Muli"/>
              </a:defRPr>
            </a:lvl4pPr>
            <a:lvl5pPr lvl="4">
              <a:spcBef>
                <a:spcPts val="360"/>
              </a:spcBef>
              <a:buClr>
                <a:srgbClr val="4D778A"/>
              </a:buClr>
              <a:buSzPct val="100000"/>
              <a:buFont typeface="Muli"/>
              <a:defRPr sz="1600">
                <a:solidFill>
                  <a:srgbClr val="4D778A"/>
                </a:solidFill>
                <a:latin typeface="Muli"/>
                <a:ea typeface="Muli"/>
                <a:cs typeface="Muli"/>
                <a:sym typeface="Muli"/>
              </a:defRPr>
            </a:lvl5pPr>
            <a:lvl6pPr lvl="5">
              <a:spcBef>
                <a:spcPts val="360"/>
              </a:spcBef>
              <a:buClr>
                <a:srgbClr val="4D778A"/>
              </a:buClr>
              <a:buSzPct val="100000"/>
              <a:buFont typeface="Muli"/>
              <a:defRPr sz="1600">
                <a:solidFill>
                  <a:srgbClr val="4D778A"/>
                </a:solidFill>
                <a:latin typeface="Muli"/>
                <a:ea typeface="Muli"/>
                <a:cs typeface="Muli"/>
                <a:sym typeface="Muli"/>
              </a:defRPr>
            </a:lvl6pPr>
            <a:lvl7pPr lvl="6">
              <a:spcBef>
                <a:spcPts val="360"/>
              </a:spcBef>
              <a:buClr>
                <a:srgbClr val="4D778A"/>
              </a:buClr>
              <a:buSzPct val="100000"/>
              <a:buFont typeface="Muli"/>
              <a:defRPr sz="1600">
                <a:solidFill>
                  <a:srgbClr val="4D778A"/>
                </a:solidFill>
                <a:latin typeface="Muli"/>
                <a:ea typeface="Muli"/>
                <a:cs typeface="Muli"/>
                <a:sym typeface="Muli"/>
              </a:defRPr>
            </a:lvl7pPr>
            <a:lvl8pPr lvl="7">
              <a:spcBef>
                <a:spcPts val="360"/>
              </a:spcBef>
              <a:buClr>
                <a:srgbClr val="4D778A"/>
              </a:buClr>
              <a:buSzPct val="100000"/>
              <a:buFont typeface="Muli"/>
              <a:defRPr sz="1600">
                <a:solidFill>
                  <a:srgbClr val="4D778A"/>
                </a:solidFill>
                <a:latin typeface="Muli"/>
                <a:ea typeface="Muli"/>
                <a:cs typeface="Muli"/>
                <a:sym typeface="Muli"/>
              </a:defRPr>
            </a:lvl8pPr>
            <a:lvl9pPr lvl="8">
              <a:spcBef>
                <a:spcPts val="360"/>
              </a:spcBef>
              <a:buClr>
                <a:srgbClr val="4D778A"/>
              </a:buClr>
              <a:buSzPct val="100000"/>
              <a:buFont typeface="Muli"/>
              <a:defRPr sz="1600">
                <a:solidFill>
                  <a:srgbClr val="4D778A"/>
                </a:solidFill>
                <a:latin typeface="Muli"/>
                <a:ea typeface="Muli"/>
                <a:cs typeface="Muli"/>
                <a:sym typeface="Muli"/>
              </a:defRPr>
            </a:lvl9pPr>
          </a:lstStyle>
          <a:p>
            <a:endParaRPr/>
          </a:p>
        </p:txBody>
      </p:sp>
    </p:spTree>
    <p:extLst>
      <p:ext uri="{BB962C8B-B14F-4D97-AF65-F5344CB8AC3E}">
        <p14:creationId xmlns:p14="http://schemas.microsoft.com/office/powerpoint/2010/main" val="3886063504"/>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www.facebook.com/chagaearth.ca" TargetMode="External"/><Relationship Id="rId3" Type="http://schemas.openxmlformats.org/officeDocument/2006/relationships/image" Target="../media/image27.png"/><Relationship Id="rId7" Type="http://schemas.openxmlformats.org/officeDocument/2006/relationships/hyperlink" Target="mailto:moid.kazi@allureimports.com" TargetMode="External"/><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hyperlink" Target="mailto:cory@allureimports.com" TargetMode="External"/><Relationship Id="rId11" Type="http://schemas.openxmlformats.org/officeDocument/2006/relationships/image" Target="../media/image29.png"/><Relationship Id="rId5" Type="http://schemas.openxmlformats.org/officeDocument/2006/relationships/hyperlink" Target="mailto:derek@allureimports.com" TargetMode="External"/><Relationship Id="rId10" Type="http://schemas.openxmlformats.org/officeDocument/2006/relationships/hyperlink" Target="https://twitter.com/chagaearth" TargetMode="External"/><Relationship Id="rId4" Type="http://schemas.openxmlformats.org/officeDocument/2006/relationships/hyperlink" Target="mailto:joe@allureimports.com" TargetMode="External"/><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95484" y="1741715"/>
            <a:ext cx="4454774" cy="1330069"/>
          </a:xfrm>
          <a:prstGeom prst="rect">
            <a:avLst/>
          </a:prstGeom>
        </p:spPr>
      </p:pic>
      <p:sp>
        <p:nvSpPr>
          <p:cNvPr id="5" name="TextBox 4"/>
          <p:cNvSpPr txBox="1"/>
          <p:nvPr/>
        </p:nvSpPr>
        <p:spPr>
          <a:xfrm>
            <a:off x="2699656" y="3529430"/>
            <a:ext cx="6618514" cy="1754326"/>
          </a:xfrm>
          <a:prstGeom prst="rect">
            <a:avLst/>
          </a:prstGeom>
          <a:noFill/>
        </p:spPr>
        <p:txBody>
          <a:bodyPr wrap="square" rtlCol="0">
            <a:spAutoFit/>
          </a:bodyPr>
          <a:lstStyle/>
          <a:p>
            <a:pPr algn="ctr"/>
            <a:r>
              <a:rPr lang="en-US" sz="5400" b="1" dirty="0">
                <a:solidFill>
                  <a:schemeClr val="accent1"/>
                </a:solidFill>
                <a:latin typeface="Orator Std" panose="020D0509020203030204" pitchFamily="49" charset="0"/>
              </a:rPr>
              <a:t>Sales </a:t>
            </a:r>
          </a:p>
          <a:p>
            <a:pPr algn="ctr"/>
            <a:r>
              <a:rPr lang="en-US" sz="5400" b="1" dirty="0">
                <a:solidFill>
                  <a:schemeClr val="accent1"/>
                </a:solidFill>
                <a:latin typeface="Orator Std" panose="020D0509020203030204" pitchFamily="49" charset="0"/>
              </a:rPr>
              <a:t>Presentation</a:t>
            </a:r>
          </a:p>
        </p:txBody>
      </p:sp>
      <p:sp>
        <p:nvSpPr>
          <p:cNvPr id="6" name="TextBox 5"/>
          <p:cNvSpPr txBox="1"/>
          <p:nvPr/>
        </p:nvSpPr>
        <p:spPr>
          <a:xfrm>
            <a:off x="2699656" y="3257680"/>
            <a:ext cx="6836230" cy="369332"/>
          </a:xfrm>
          <a:prstGeom prst="rect">
            <a:avLst/>
          </a:prstGeom>
          <a:noFill/>
        </p:spPr>
        <p:txBody>
          <a:bodyPr wrap="square" rtlCol="0">
            <a:spAutoFit/>
          </a:bodyPr>
          <a:lstStyle/>
          <a:p>
            <a:pPr algn="ctr"/>
            <a:r>
              <a:rPr lang="en-US" dirty="0"/>
              <a:t>……………………………………………………………………………………………</a:t>
            </a:r>
          </a:p>
        </p:txBody>
      </p:sp>
      <p:sp>
        <p:nvSpPr>
          <p:cNvPr id="8" name="TextBox 7"/>
          <p:cNvSpPr txBox="1"/>
          <p:nvPr/>
        </p:nvSpPr>
        <p:spPr>
          <a:xfrm>
            <a:off x="2699656" y="5012006"/>
            <a:ext cx="6836230" cy="369332"/>
          </a:xfrm>
          <a:prstGeom prst="rect">
            <a:avLst/>
          </a:prstGeom>
          <a:noFill/>
        </p:spPr>
        <p:txBody>
          <a:bodyPr wrap="square" rtlCol="0">
            <a:spAutoFit/>
          </a:bodyPr>
          <a:lstStyle/>
          <a:p>
            <a:pPr algn="ctr"/>
            <a:r>
              <a:rPr lang="en-US" dirty="0"/>
              <a:t>……………………………………………………………………………………………</a:t>
            </a: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31790" y="6110514"/>
            <a:ext cx="1893240" cy="567972"/>
          </a:xfrm>
          <a:prstGeom prst="rect">
            <a:avLst/>
          </a:prstGeom>
        </p:spPr>
      </p:pic>
    </p:spTree>
    <p:extLst>
      <p:ext uri="{BB962C8B-B14F-4D97-AF65-F5344CB8AC3E}">
        <p14:creationId xmlns:p14="http://schemas.microsoft.com/office/powerpoint/2010/main" val="3889009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 y="276509"/>
            <a:ext cx="10842171" cy="970188"/>
          </a:xfrm>
        </p:spPr>
        <p:txBody>
          <a:bodyPr/>
          <a:lstStyle/>
          <a:p>
            <a:pPr algn="ctr"/>
            <a:r>
              <a:rPr lang="en-US" b="1" dirty="0">
                <a:solidFill>
                  <a:srgbClr val="FFC000"/>
                </a:solidFill>
              </a:rPr>
              <a:t>Chaga Earth</a:t>
            </a:r>
          </a:p>
        </p:txBody>
      </p:sp>
      <p:sp>
        <p:nvSpPr>
          <p:cNvPr id="6" name="TextBox 5"/>
          <p:cNvSpPr txBox="1"/>
          <p:nvPr/>
        </p:nvSpPr>
        <p:spPr>
          <a:xfrm>
            <a:off x="319314" y="1706680"/>
            <a:ext cx="10203545" cy="1200329"/>
          </a:xfrm>
          <a:prstGeom prst="rect">
            <a:avLst/>
          </a:prstGeom>
          <a:noFill/>
        </p:spPr>
        <p:txBody>
          <a:bodyPr wrap="square" rtlCol="0">
            <a:spAutoFit/>
          </a:bodyPr>
          <a:lstStyle/>
          <a:p>
            <a:pPr algn="just"/>
            <a:r>
              <a:rPr lang="en-US" dirty="0">
                <a:latin typeface="Muli"/>
              </a:rPr>
              <a:t>Chaga is a natural source of melanin, provides protection against solar UV rays. Chaga tea’s ability to stimulate the production of bile in the liver is not only beneficial for digestive function, but for liver health as well. Drinking Chaga tea is also an excellent way to naturally promote healthy digestion. Chaga tea can even promote healthy cardiovascular function. </a:t>
            </a:r>
          </a:p>
        </p:txBody>
      </p:sp>
      <p:sp>
        <p:nvSpPr>
          <p:cNvPr id="8" name="Title 1"/>
          <p:cNvSpPr txBox="1">
            <a:spLocks/>
          </p:cNvSpPr>
          <p:nvPr/>
        </p:nvSpPr>
        <p:spPr>
          <a:xfrm>
            <a:off x="319314" y="1157961"/>
            <a:ext cx="2677102" cy="7447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accent1"/>
                </a:solidFill>
              </a:rPr>
              <a:t>What is Chaga?</a:t>
            </a:r>
          </a:p>
        </p:txBody>
      </p:sp>
      <p:sp>
        <p:nvSpPr>
          <p:cNvPr id="5" name="Rectangle 4"/>
          <p:cNvSpPr/>
          <p:nvPr/>
        </p:nvSpPr>
        <p:spPr>
          <a:xfrm>
            <a:off x="319314" y="3491581"/>
            <a:ext cx="10850212" cy="1200329"/>
          </a:xfrm>
          <a:prstGeom prst="rect">
            <a:avLst/>
          </a:prstGeom>
        </p:spPr>
        <p:txBody>
          <a:bodyPr wrap="square">
            <a:spAutoFit/>
          </a:bodyPr>
          <a:lstStyle/>
          <a:p>
            <a:r>
              <a:rPr lang="en-US" dirty="0">
                <a:latin typeface="Muli"/>
              </a:rPr>
              <a:t>Here at Chaga Earth, we harvest the Chaga Mushrooms ourselves in the remote wilderness of Western Maine. Strict guidelines and the highest standards of sustainability are followed in conjunction with full and abiding respect for Mother Nature and our natural resources. Chaga Earth is the pioneer of offering Chaga Mushroom to the general public. </a:t>
            </a:r>
          </a:p>
        </p:txBody>
      </p:sp>
      <p:sp>
        <p:nvSpPr>
          <p:cNvPr id="9" name="Title 1"/>
          <p:cNvSpPr txBox="1">
            <a:spLocks/>
          </p:cNvSpPr>
          <p:nvPr/>
        </p:nvSpPr>
        <p:spPr>
          <a:xfrm>
            <a:off x="319314" y="3001242"/>
            <a:ext cx="1607960" cy="5825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accent1"/>
                </a:solidFill>
              </a:rPr>
              <a:t>About Us</a:t>
            </a:r>
          </a:p>
        </p:txBody>
      </p:sp>
      <p:sp>
        <p:nvSpPr>
          <p:cNvPr id="7" name="Rectangle 6"/>
          <p:cNvSpPr/>
          <p:nvPr/>
        </p:nvSpPr>
        <p:spPr>
          <a:xfrm>
            <a:off x="1498207" y="4731294"/>
            <a:ext cx="10346788" cy="1200329"/>
          </a:xfrm>
          <a:prstGeom prst="rect">
            <a:avLst/>
          </a:prstGeom>
        </p:spPr>
        <p:txBody>
          <a:bodyPr wrap="square">
            <a:spAutoFit/>
          </a:bodyPr>
          <a:lstStyle/>
          <a:p>
            <a:r>
              <a:rPr lang="en-US" dirty="0">
                <a:latin typeface="Muli"/>
              </a:rPr>
              <a:t>We have been harvesting and selling Chaga products since 2010, and are continuously adding and improving Chaga Mushroom products. We are registered with the FDA as a food facility, registration #13209198278 as required by 21 CFR Part 1, Subpart H, and the Public Health Security and Bioterrorism Preparedness and Response Act of 2002. The FDA Registration of Food Facilities.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6200" y="5999144"/>
            <a:ext cx="898795" cy="898795"/>
          </a:xfrm>
          <a:prstGeom prst="rect">
            <a:avLst/>
          </a:prstGeom>
        </p:spPr>
      </p:pic>
    </p:spTree>
    <p:extLst>
      <p:ext uri="{BB962C8B-B14F-4D97-AF65-F5344CB8AC3E}">
        <p14:creationId xmlns:p14="http://schemas.microsoft.com/office/powerpoint/2010/main" val="237192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 name="Title 1"/>
          <p:cNvSpPr txBox="1">
            <a:spLocks/>
          </p:cNvSpPr>
          <p:nvPr/>
        </p:nvSpPr>
        <p:spPr>
          <a:xfrm>
            <a:off x="422032" y="445514"/>
            <a:ext cx="9284676" cy="11501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1"/>
                </a:solidFill>
              </a:rPr>
              <a:t>Chaga Tea Provides A Wide </a:t>
            </a:r>
          </a:p>
          <a:p>
            <a:pPr algn="ctr"/>
            <a:r>
              <a:rPr lang="en-US" b="1" dirty="0">
                <a:solidFill>
                  <a:schemeClr val="accent1"/>
                </a:solidFill>
              </a:rPr>
              <a:t>Range Of Benefits</a:t>
            </a:r>
          </a:p>
        </p:txBody>
      </p:sp>
      <p:sp>
        <p:nvSpPr>
          <p:cNvPr id="5" name="TextBox 4"/>
          <p:cNvSpPr txBox="1"/>
          <p:nvPr/>
        </p:nvSpPr>
        <p:spPr>
          <a:xfrm>
            <a:off x="2464523" y="2387722"/>
            <a:ext cx="7242185" cy="4339650"/>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latin typeface="Muli"/>
              </a:rPr>
              <a:t>Antioxidant &amp; Nutrient Rich</a:t>
            </a:r>
          </a:p>
          <a:p>
            <a:pPr marL="342900" indent="-342900" algn="just">
              <a:buFont typeface="Arial" panose="020B0604020202020204" pitchFamily="34" charset="0"/>
              <a:buChar char="•"/>
            </a:pPr>
            <a:r>
              <a:rPr lang="en-US" sz="2000" dirty="0">
                <a:latin typeface="Muli"/>
              </a:rPr>
              <a:t>Normalize Blood Pressure and Cholesterol Levels</a:t>
            </a:r>
          </a:p>
          <a:p>
            <a:pPr marL="342900" indent="-342900" algn="just">
              <a:buFont typeface="Arial" panose="020B0604020202020204" pitchFamily="34" charset="0"/>
              <a:buChar char="•"/>
            </a:pPr>
            <a:r>
              <a:rPr lang="en-US" sz="2000" dirty="0">
                <a:latin typeface="Muli"/>
              </a:rPr>
              <a:t>Stimulates and Regulates the Immune System</a:t>
            </a:r>
          </a:p>
          <a:p>
            <a:pPr marL="342900" indent="-342900" algn="just">
              <a:buFont typeface="Arial" panose="020B0604020202020204" pitchFamily="34" charset="0"/>
              <a:buChar char="•"/>
            </a:pPr>
            <a:r>
              <a:rPr lang="en-US" sz="2000" dirty="0">
                <a:latin typeface="Muli"/>
              </a:rPr>
              <a:t>Supports Healthy Digestion</a:t>
            </a:r>
          </a:p>
          <a:p>
            <a:pPr marL="342900" indent="-342900" algn="just">
              <a:buFont typeface="Arial" panose="020B0604020202020204" pitchFamily="34" charset="0"/>
              <a:buChar char="•"/>
            </a:pPr>
            <a:r>
              <a:rPr lang="en-US" sz="2000" dirty="0">
                <a:latin typeface="Muli"/>
              </a:rPr>
              <a:t>Anti-aging &amp; Promotes Healthy Skin</a:t>
            </a:r>
          </a:p>
          <a:p>
            <a:pPr marL="342900" indent="-342900" algn="just">
              <a:buFont typeface="Arial" panose="020B0604020202020204" pitchFamily="34" charset="0"/>
              <a:buChar char="•"/>
            </a:pPr>
            <a:r>
              <a:rPr lang="en-US" sz="2000" dirty="0">
                <a:latin typeface="Muli"/>
              </a:rPr>
              <a:t>Helps with Ulcers and Gastritis</a:t>
            </a:r>
          </a:p>
          <a:p>
            <a:pPr marL="342900" indent="-342900" algn="just">
              <a:buFont typeface="Arial" panose="020B0604020202020204" pitchFamily="34" charset="0"/>
              <a:buChar char="•"/>
            </a:pPr>
            <a:r>
              <a:rPr lang="en-US" sz="2000" dirty="0">
                <a:latin typeface="Muli"/>
              </a:rPr>
              <a:t>Alleviates Feelings of Stress</a:t>
            </a:r>
          </a:p>
          <a:p>
            <a:pPr marL="342900" indent="-342900" algn="just">
              <a:buFont typeface="Arial" panose="020B0604020202020204" pitchFamily="34" charset="0"/>
              <a:buChar char="•"/>
            </a:pPr>
            <a:r>
              <a:rPr lang="en-US" sz="2000" dirty="0">
                <a:latin typeface="Muli"/>
              </a:rPr>
              <a:t>Aids Liver Function</a:t>
            </a:r>
          </a:p>
          <a:p>
            <a:pPr marL="342900" indent="-342900" algn="just">
              <a:buFont typeface="Arial" panose="020B0604020202020204" pitchFamily="34" charset="0"/>
              <a:buChar char="•"/>
            </a:pPr>
            <a:r>
              <a:rPr lang="en-US" sz="2000" dirty="0">
                <a:latin typeface="Muli"/>
              </a:rPr>
              <a:t>Benefits Cardiovascular Health</a:t>
            </a:r>
          </a:p>
          <a:p>
            <a:pPr marL="342900" indent="-342900" algn="just">
              <a:buFont typeface="Arial" panose="020B0604020202020204" pitchFamily="34" charset="0"/>
              <a:buChar char="•"/>
            </a:pPr>
            <a:r>
              <a:rPr lang="en-US" sz="2000" dirty="0">
                <a:latin typeface="Muli"/>
              </a:rPr>
              <a:t>Reduces Inflammation</a:t>
            </a:r>
          </a:p>
          <a:p>
            <a:pPr marL="342900" indent="-342900" algn="just">
              <a:buFont typeface="Arial" panose="020B0604020202020204" pitchFamily="34" charset="0"/>
              <a:buChar char="•"/>
            </a:pPr>
            <a:r>
              <a:rPr lang="en-US" sz="2000" dirty="0">
                <a:latin typeface="Muli"/>
              </a:rPr>
              <a:t>Protects Liver</a:t>
            </a:r>
          </a:p>
          <a:p>
            <a:pPr marL="342900" indent="-342900" algn="just">
              <a:buFont typeface="Arial" panose="020B0604020202020204" pitchFamily="34" charset="0"/>
              <a:buChar char="•"/>
            </a:pPr>
            <a:endParaRPr lang="en-US" sz="2000" b="1" dirty="0">
              <a:latin typeface="Muli"/>
            </a:endParaRPr>
          </a:p>
          <a:p>
            <a:pPr algn="just"/>
            <a:endParaRPr lang="en-US" dirty="0">
              <a:latin typeface="Muli"/>
            </a:endParaRPr>
          </a:p>
          <a:p>
            <a:pPr algn="just"/>
            <a:endParaRPr lang="en-US" dirty="0">
              <a:latin typeface="Muli"/>
            </a:endParaRPr>
          </a:p>
        </p:txBody>
      </p:sp>
    </p:spTree>
    <p:extLst>
      <p:ext uri="{BB962C8B-B14F-4D97-AF65-F5344CB8AC3E}">
        <p14:creationId xmlns:p14="http://schemas.microsoft.com/office/powerpoint/2010/main" val="1588046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55149"/>
            <a:ext cx="10813143" cy="1341422"/>
          </a:xfrm>
        </p:spPr>
        <p:txBody>
          <a:bodyPr>
            <a:normAutofit/>
          </a:bodyPr>
          <a:lstStyle/>
          <a:p>
            <a:pPr algn="ctr"/>
            <a:r>
              <a:rPr lang="en-US" b="1" dirty="0">
                <a:solidFill>
                  <a:srgbClr val="FFC000"/>
                </a:solidFill>
              </a:rPr>
              <a:t>How to Make Chaga Tea</a:t>
            </a:r>
          </a:p>
        </p:txBody>
      </p:sp>
      <p:sp>
        <p:nvSpPr>
          <p:cNvPr id="3" name="Content Placeholder 2"/>
          <p:cNvSpPr>
            <a:spLocks noGrp="1"/>
          </p:cNvSpPr>
          <p:nvPr>
            <p:ph idx="1"/>
          </p:nvPr>
        </p:nvSpPr>
        <p:spPr>
          <a:xfrm>
            <a:off x="2204835" y="2068673"/>
            <a:ext cx="7751966" cy="3954756"/>
          </a:xfrm>
        </p:spPr>
        <p:txBody>
          <a:bodyPr>
            <a:normAutofit/>
          </a:bodyPr>
          <a:lstStyle/>
          <a:p>
            <a:pPr marL="0" indent="0">
              <a:buNone/>
            </a:pPr>
            <a:r>
              <a:rPr lang="en-US" sz="1800" b="1" dirty="0">
                <a:solidFill>
                  <a:schemeClr val="accent1"/>
                </a:solidFill>
                <a:latin typeface="Muli"/>
              </a:rPr>
              <a:t>Step 1.  </a:t>
            </a:r>
            <a:r>
              <a:rPr lang="en-US" sz="1800" dirty="0">
                <a:latin typeface="Muli"/>
              </a:rPr>
              <a:t>Bring fresh, filtered water to a boil. </a:t>
            </a:r>
          </a:p>
          <a:p>
            <a:pPr marL="0" indent="0">
              <a:buNone/>
            </a:pPr>
            <a:endParaRPr lang="en-US" sz="1800" dirty="0">
              <a:latin typeface="Muli"/>
            </a:endParaRPr>
          </a:p>
          <a:p>
            <a:pPr marL="0" indent="0">
              <a:buNone/>
            </a:pPr>
            <a:r>
              <a:rPr lang="en-US" sz="1800" b="1" dirty="0">
                <a:solidFill>
                  <a:schemeClr val="accent1"/>
                </a:solidFill>
                <a:latin typeface="Muli"/>
              </a:rPr>
              <a:t>Step 2.  </a:t>
            </a:r>
            <a:r>
              <a:rPr lang="en-US" sz="1800" dirty="0">
                <a:latin typeface="Muli"/>
              </a:rPr>
              <a:t>Put one Chaga Earth Tea Bag in your favorite cup.</a:t>
            </a:r>
          </a:p>
          <a:p>
            <a:pPr marL="0" indent="0">
              <a:buNone/>
            </a:pPr>
            <a:endParaRPr lang="en-US" sz="1800" dirty="0">
              <a:latin typeface="Muli"/>
            </a:endParaRPr>
          </a:p>
          <a:p>
            <a:pPr marL="0" indent="0">
              <a:buNone/>
            </a:pPr>
            <a:r>
              <a:rPr lang="en-US" sz="1800" b="1" dirty="0">
                <a:solidFill>
                  <a:schemeClr val="accent1"/>
                </a:solidFill>
                <a:latin typeface="Muli"/>
              </a:rPr>
              <a:t>Step 3.  </a:t>
            </a:r>
            <a:r>
              <a:rPr lang="en-US" sz="1800" dirty="0">
                <a:latin typeface="Muli"/>
              </a:rPr>
              <a:t>Pour 1 cup (250 mL) of boiled water over the tea bag.</a:t>
            </a:r>
          </a:p>
          <a:p>
            <a:pPr marL="0" indent="0">
              <a:buNone/>
            </a:pPr>
            <a:r>
              <a:rPr lang="en-US" sz="1800" dirty="0">
                <a:latin typeface="Muli"/>
              </a:rPr>
              <a:t> </a:t>
            </a:r>
          </a:p>
          <a:p>
            <a:pPr marL="0" indent="0">
              <a:buNone/>
            </a:pPr>
            <a:r>
              <a:rPr lang="en-US" sz="1800" b="1" dirty="0">
                <a:solidFill>
                  <a:schemeClr val="accent1"/>
                </a:solidFill>
                <a:latin typeface="Muli"/>
              </a:rPr>
              <a:t>Step 4.  </a:t>
            </a:r>
            <a:r>
              <a:rPr lang="en-US" sz="1800" dirty="0">
                <a:latin typeface="Muli"/>
              </a:rPr>
              <a:t>Place tea saucer over cup and let steep for 15 minutes. </a:t>
            </a:r>
          </a:p>
          <a:p>
            <a:pPr marL="0" indent="0">
              <a:buNone/>
            </a:pPr>
            <a:r>
              <a:rPr lang="en-US" sz="1800" dirty="0">
                <a:latin typeface="Muli"/>
              </a:rPr>
              <a:t> </a:t>
            </a:r>
          </a:p>
          <a:p>
            <a:pPr marL="0" indent="0">
              <a:buNone/>
            </a:pPr>
            <a:r>
              <a:rPr lang="en-US" sz="1800" b="1" dirty="0">
                <a:solidFill>
                  <a:schemeClr val="accent1"/>
                </a:solidFill>
                <a:latin typeface="Muli"/>
              </a:rPr>
              <a:t>Step 5. </a:t>
            </a:r>
            <a:r>
              <a:rPr lang="en-US" sz="1800" dirty="0">
                <a:latin typeface="Muli"/>
              </a:rPr>
              <a:t>Remove saucer, stir, drink.</a:t>
            </a:r>
          </a:p>
          <a:p>
            <a:pPr marL="0" indent="0">
              <a:buNone/>
            </a:pPr>
            <a:endParaRPr lang="en-US" sz="2400" dirty="0">
              <a:latin typeface="Muli"/>
            </a:endParaRPr>
          </a:p>
        </p:txBody>
      </p:sp>
    </p:spTree>
    <p:extLst>
      <p:ext uri="{BB962C8B-B14F-4D97-AF65-F5344CB8AC3E}">
        <p14:creationId xmlns:p14="http://schemas.microsoft.com/office/powerpoint/2010/main" val="3432303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419771" cy="1071788"/>
          </a:xfrm>
        </p:spPr>
        <p:txBody>
          <a:bodyPr>
            <a:normAutofit/>
          </a:bodyPr>
          <a:lstStyle/>
          <a:p>
            <a:pPr algn="ctr"/>
            <a:r>
              <a:rPr lang="en-US" sz="4800" b="1" dirty="0">
                <a:solidFill>
                  <a:srgbClr val="FFC000"/>
                </a:solidFill>
              </a:rPr>
              <a:t>Chaga Earth Products</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1886" y="1567542"/>
            <a:ext cx="3193143" cy="289469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92235" y="2060121"/>
            <a:ext cx="2402114" cy="2402114"/>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80982" y="2290536"/>
            <a:ext cx="2171699" cy="2171699"/>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39314" y="2589892"/>
            <a:ext cx="1872343" cy="1872343"/>
          </a:xfrm>
          <a:prstGeom prst="rect">
            <a:avLst/>
          </a:prstGeom>
        </p:spPr>
      </p:pic>
      <p:sp>
        <p:nvSpPr>
          <p:cNvPr id="8" name="TextBox 7"/>
          <p:cNvSpPr txBox="1"/>
          <p:nvPr/>
        </p:nvSpPr>
        <p:spPr>
          <a:xfrm>
            <a:off x="1201736" y="4628238"/>
            <a:ext cx="1480457" cy="584775"/>
          </a:xfrm>
          <a:prstGeom prst="rect">
            <a:avLst/>
          </a:prstGeom>
          <a:noFill/>
        </p:spPr>
        <p:txBody>
          <a:bodyPr wrap="square" rtlCol="0">
            <a:spAutoFit/>
          </a:bodyPr>
          <a:lstStyle/>
          <a:p>
            <a:pPr algn="ctr"/>
            <a:r>
              <a:rPr lang="en-US" sz="1600" dirty="0">
                <a:solidFill>
                  <a:schemeClr val="accent1"/>
                </a:solidFill>
                <a:latin typeface="Muli"/>
              </a:rPr>
              <a:t>20 Tea Bags </a:t>
            </a:r>
          </a:p>
          <a:p>
            <a:pPr algn="ctr"/>
            <a:r>
              <a:rPr lang="en-US" sz="1600" dirty="0">
                <a:solidFill>
                  <a:schemeClr val="accent1"/>
                </a:solidFill>
                <a:latin typeface="Muli"/>
              </a:rPr>
              <a:t>in a box</a:t>
            </a:r>
          </a:p>
        </p:txBody>
      </p:sp>
      <p:sp>
        <p:nvSpPr>
          <p:cNvPr id="9" name="TextBox 8"/>
          <p:cNvSpPr txBox="1"/>
          <p:nvPr/>
        </p:nvSpPr>
        <p:spPr>
          <a:xfrm>
            <a:off x="3653063" y="4628239"/>
            <a:ext cx="1480457" cy="830997"/>
          </a:xfrm>
          <a:prstGeom prst="rect">
            <a:avLst/>
          </a:prstGeom>
          <a:noFill/>
        </p:spPr>
        <p:txBody>
          <a:bodyPr wrap="square" rtlCol="0">
            <a:spAutoFit/>
          </a:bodyPr>
          <a:lstStyle/>
          <a:p>
            <a:pPr algn="ctr"/>
            <a:r>
              <a:rPr lang="en-US" sz="1600" dirty="0">
                <a:solidFill>
                  <a:schemeClr val="accent1"/>
                </a:solidFill>
                <a:latin typeface="Muli"/>
              </a:rPr>
              <a:t>453g loose tea in a pouch </a:t>
            </a:r>
          </a:p>
          <a:p>
            <a:pPr algn="ctr"/>
            <a:r>
              <a:rPr lang="en-US" sz="1600" dirty="0">
                <a:solidFill>
                  <a:schemeClr val="accent1"/>
                </a:solidFill>
                <a:latin typeface="Muli"/>
              </a:rPr>
              <a:t>(16 OZ)</a:t>
            </a:r>
          </a:p>
        </p:txBody>
      </p:sp>
      <p:sp>
        <p:nvSpPr>
          <p:cNvPr id="10" name="TextBox 9"/>
          <p:cNvSpPr txBox="1"/>
          <p:nvPr/>
        </p:nvSpPr>
        <p:spPr>
          <a:xfrm>
            <a:off x="8135256" y="4628238"/>
            <a:ext cx="1480457" cy="1107996"/>
          </a:xfrm>
          <a:prstGeom prst="rect">
            <a:avLst/>
          </a:prstGeom>
          <a:noFill/>
        </p:spPr>
        <p:txBody>
          <a:bodyPr wrap="square" rtlCol="0">
            <a:spAutoFit/>
          </a:bodyPr>
          <a:lstStyle/>
          <a:p>
            <a:pPr algn="ctr"/>
            <a:r>
              <a:rPr lang="en-US" sz="1600" dirty="0">
                <a:solidFill>
                  <a:schemeClr val="accent1"/>
                </a:solidFill>
                <a:latin typeface="Muli"/>
              </a:rPr>
              <a:t>58g loose tea in a pouch</a:t>
            </a:r>
          </a:p>
          <a:p>
            <a:pPr algn="ctr"/>
            <a:r>
              <a:rPr lang="en-US" sz="1600" dirty="0">
                <a:solidFill>
                  <a:schemeClr val="accent1"/>
                </a:solidFill>
                <a:latin typeface="Muli"/>
              </a:rPr>
              <a:t>(02 OZ)</a:t>
            </a:r>
          </a:p>
          <a:p>
            <a:pPr algn="ctr"/>
            <a:endParaRPr lang="en-US" sz="1600" b="1" dirty="0">
              <a:solidFill>
                <a:schemeClr val="accent1"/>
              </a:solidFill>
            </a:endParaRPr>
          </a:p>
        </p:txBody>
      </p:sp>
      <p:sp>
        <p:nvSpPr>
          <p:cNvPr id="11" name="TextBox 10"/>
          <p:cNvSpPr txBox="1"/>
          <p:nvPr/>
        </p:nvSpPr>
        <p:spPr>
          <a:xfrm>
            <a:off x="6193516" y="4628238"/>
            <a:ext cx="1480457" cy="1046440"/>
          </a:xfrm>
          <a:prstGeom prst="rect">
            <a:avLst/>
          </a:prstGeom>
          <a:noFill/>
        </p:spPr>
        <p:txBody>
          <a:bodyPr wrap="square" rtlCol="0">
            <a:spAutoFit/>
          </a:bodyPr>
          <a:lstStyle/>
          <a:p>
            <a:pPr algn="ctr"/>
            <a:r>
              <a:rPr lang="en-US" sz="1600" dirty="0">
                <a:solidFill>
                  <a:schemeClr val="accent1"/>
                </a:solidFill>
                <a:latin typeface="Muli"/>
              </a:rPr>
              <a:t>118g loose tea in a pouch</a:t>
            </a:r>
          </a:p>
          <a:p>
            <a:pPr algn="ctr"/>
            <a:r>
              <a:rPr lang="en-US" sz="1600" dirty="0">
                <a:solidFill>
                  <a:schemeClr val="accent1"/>
                </a:solidFill>
                <a:latin typeface="Muli"/>
              </a:rPr>
              <a:t>(04 OZ)</a:t>
            </a:r>
          </a:p>
          <a:p>
            <a:pPr algn="ctr"/>
            <a:endParaRPr lang="en-US" sz="1400" dirty="0">
              <a:solidFill>
                <a:schemeClr val="accent1"/>
              </a:solidFill>
              <a:latin typeface="Muli"/>
            </a:endParaRPr>
          </a:p>
        </p:txBody>
      </p:sp>
      <p:sp>
        <p:nvSpPr>
          <p:cNvPr id="12" name="TextBox 11"/>
          <p:cNvSpPr txBox="1"/>
          <p:nvPr/>
        </p:nvSpPr>
        <p:spPr>
          <a:xfrm>
            <a:off x="6589932" y="5902237"/>
            <a:ext cx="5029982" cy="584775"/>
          </a:xfrm>
          <a:prstGeom prst="rect">
            <a:avLst/>
          </a:prstGeom>
          <a:noFill/>
        </p:spPr>
        <p:txBody>
          <a:bodyPr wrap="square" rtlCol="0">
            <a:spAutoFit/>
          </a:bodyPr>
          <a:lstStyle/>
          <a:p>
            <a:r>
              <a:rPr lang="en-US" sz="1600" i="1" dirty="0">
                <a:solidFill>
                  <a:schemeClr val="bg1">
                    <a:lumMod val="75000"/>
                  </a:schemeClr>
                </a:solidFill>
                <a:latin typeface="Muli"/>
                <a:ea typeface="DFGothic-EB" panose="02010609010101010101" pitchFamily="1" charset="-128"/>
              </a:rPr>
              <a:t>“ </a:t>
            </a:r>
            <a:r>
              <a:rPr lang="en-US" sz="1600" i="1" dirty="0">
                <a:solidFill>
                  <a:srgbClr val="FFC000"/>
                </a:solidFill>
                <a:latin typeface="Muli"/>
                <a:ea typeface="DFGothic-EB" panose="02010609010101010101" pitchFamily="1" charset="-128"/>
              </a:rPr>
              <a:t>100% pure Chaga Mushroom, wild harvested from </a:t>
            </a:r>
          </a:p>
          <a:p>
            <a:r>
              <a:rPr lang="en-US" sz="1600" i="1" dirty="0">
                <a:solidFill>
                  <a:srgbClr val="FFC000"/>
                </a:solidFill>
                <a:latin typeface="Muli"/>
                <a:ea typeface="DFGothic-EB" panose="02010609010101010101" pitchFamily="1" charset="-128"/>
              </a:rPr>
              <a:t>the remote wilderness mountains of Western Maine</a:t>
            </a:r>
            <a:r>
              <a:rPr lang="en-US" sz="1600" i="1" dirty="0">
                <a:solidFill>
                  <a:schemeClr val="bg1">
                    <a:lumMod val="75000"/>
                  </a:schemeClr>
                </a:solidFill>
                <a:latin typeface="Muli"/>
                <a:ea typeface="DFGothic-EB" panose="02010609010101010101" pitchFamily="1" charset="-128"/>
              </a:rPr>
              <a:t>. ”</a:t>
            </a:r>
          </a:p>
        </p:txBody>
      </p:sp>
    </p:spTree>
    <p:extLst>
      <p:ext uri="{BB962C8B-B14F-4D97-AF65-F5344CB8AC3E}">
        <p14:creationId xmlns:p14="http://schemas.microsoft.com/office/powerpoint/2010/main" val="599921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0798629" cy="1158875"/>
          </a:xfrm>
        </p:spPr>
        <p:txBody>
          <a:bodyPr>
            <a:normAutofit/>
          </a:bodyPr>
          <a:lstStyle/>
          <a:p>
            <a:pPr algn="ctr"/>
            <a:r>
              <a:rPr lang="en-US" b="1" dirty="0">
                <a:solidFill>
                  <a:srgbClr val="FFC000"/>
                </a:solidFill>
              </a:rPr>
              <a:t>Objectives</a:t>
            </a:r>
          </a:p>
        </p:txBody>
      </p:sp>
      <p:sp>
        <p:nvSpPr>
          <p:cNvPr id="3" name="Content Placeholder 2"/>
          <p:cNvSpPr>
            <a:spLocks noGrp="1"/>
          </p:cNvSpPr>
          <p:nvPr>
            <p:ph idx="1"/>
          </p:nvPr>
        </p:nvSpPr>
        <p:spPr>
          <a:xfrm>
            <a:off x="2245472" y="2038427"/>
            <a:ext cx="7639203" cy="2997808"/>
          </a:xfrm>
        </p:spPr>
        <p:txBody>
          <a:bodyPr/>
          <a:lstStyle/>
          <a:p>
            <a:r>
              <a:rPr lang="en-US" sz="1800" dirty="0">
                <a:latin typeface="Muli"/>
              </a:rPr>
              <a:t>Make Chaga Earth a household name</a:t>
            </a:r>
          </a:p>
          <a:p>
            <a:r>
              <a:rPr lang="en-US" sz="1800" dirty="0">
                <a:latin typeface="Muli"/>
              </a:rPr>
              <a:t>Create product/brand awareness</a:t>
            </a:r>
          </a:p>
          <a:p>
            <a:r>
              <a:rPr lang="en-US" sz="1800" dirty="0">
                <a:latin typeface="Muli"/>
              </a:rPr>
              <a:t>Do in store promotions</a:t>
            </a:r>
          </a:p>
          <a:p>
            <a:r>
              <a:rPr lang="en-US" sz="1800" dirty="0">
                <a:latin typeface="Muli"/>
              </a:rPr>
              <a:t>Distribute flyers and do free sampling</a:t>
            </a:r>
          </a:p>
          <a:p>
            <a:r>
              <a:rPr lang="en-US" sz="1800" dirty="0">
                <a:latin typeface="Muli"/>
              </a:rPr>
              <a:t>Get maximum number of customers within two months of launch</a:t>
            </a:r>
          </a:p>
          <a:p>
            <a:r>
              <a:rPr lang="en-US" sz="1800" dirty="0">
                <a:latin typeface="Muli"/>
              </a:rPr>
              <a:t> Manage the shelf layout and our products should be in </a:t>
            </a:r>
            <a:br>
              <a:rPr lang="en-US" sz="1800" dirty="0">
                <a:latin typeface="Muli"/>
              </a:rPr>
            </a:br>
            <a:r>
              <a:rPr lang="en-US" sz="1800" dirty="0">
                <a:latin typeface="Muli"/>
              </a:rPr>
              <a:t>“Bull’s-Eye Zone”</a:t>
            </a:r>
          </a:p>
          <a:p>
            <a:endParaRPr lang="en-US" sz="2400" dirty="0"/>
          </a:p>
          <a:p>
            <a:endParaRPr lang="en-US" sz="2400" dirty="0"/>
          </a:p>
          <a:p>
            <a:endParaRPr lang="en-US" dirty="0"/>
          </a:p>
        </p:txBody>
      </p:sp>
    </p:spTree>
    <p:extLst>
      <p:ext uri="{BB962C8B-B14F-4D97-AF65-F5344CB8AC3E}">
        <p14:creationId xmlns:p14="http://schemas.microsoft.com/office/powerpoint/2010/main" val="1733230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428"/>
        <p:cNvGrpSpPr/>
        <p:nvPr/>
      </p:nvGrpSpPr>
      <p:grpSpPr>
        <a:xfrm>
          <a:off x="0" y="0"/>
          <a:ext cx="0" cy="0"/>
          <a:chOff x="0" y="0"/>
          <a:chExt cx="0" cy="0"/>
        </a:xfrm>
      </p:grpSpPr>
      <p:sp>
        <p:nvSpPr>
          <p:cNvPr id="430" name="Shape 430"/>
          <p:cNvSpPr txBox="1">
            <a:spLocks noGrp="1"/>
          </p:cNvSpPr>
          <p:nvPr>
            <p:ph type="body" idx="4294967295"/>
          </p:nvPr>
        </p:nvSpPr>
        <p:spPr>
          <a:xfrm>
            <a:off x="842497" y="501896"/>
            <a:ext cx="2553200" cy="1561815"/>
          </a:xfrm>
          <a:prstGeom prst="rect">
            <a:avLst/>
          </a:prstGeom>
        </p:spPr>
        <p:txBody>
          <a:bodyPr vert="horz" lIns="121900" tIns="121900" rIns="121900" bIns="121900" rtlCol="0" anchor="t" anchorCtr="0">
            <a:noAutofit/>
          </a:bodyPr>
          <a:lstStyle/>
          <a:p>
            <a:pPr algn="r">
              <a:spcBef>
                <a:spcPts val="0"/>
              </a:spcBef>
              <a:buNone/>
            </a:pPr>
            <a:r>
              <a:rPr lang="en" sz="1800" dirty="0">
                <a:solidFill>
                  <a:srgbClr val="7198A9"/>
                </a:solidFill>
                <a:latin typeface="Muli"/>
                <a:ea typeface="Arvo"/>
                <a:cs typeface="Arvo"/>
                <a:sym typeface="Arvo"/>
              </a:rPr>
              <a:t>Visit Chaga Earth blog to read interesting articles &amp; benefits of chaga</a:t>
            </a:r>
            <a:r>
              <a:rPr lang="en" sz="1800" dirty="0">
                <a:latin typeface="Muli"/>
              </a:rPr>
              <a:t>.</a:t>
            </a:r>
          </a:p>
        </p:txBody>
      </p:sp>
      <p:sp>
        <p:nvSpPr>
          <p:cNvPr id="4" name="Shape 430"/>
          <p:cNvSpPr txBox="1">
            <a:spLocks/>
          </p:cNvSpPr>
          <p:nvPr/>
        </p:nvSpPr>
        <p:spPr>
          <a:xfrm>
            <a:off x="547076" y="2214882"/>
            <a:ext cx="3788228" cy="905044"/>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CEDBE0"/>
              </a:buClr>
              <a:buSzPct val="100000"/>
              <a:buFont typeface="Muli"/>
              <a:buChar char="■"/>
              <a:defRPr sz="1600" b="0" i="0" u="none" strike="noStrike" cap="none">
                <a:solidFill>
                  <a:srgbClr val="4D778A"/>
                </a:solidFill>
                <a:latin typeface="Muli"/>
                <a:ea typeface="Muli"/>
                <a:cs typeface="Muli"/>
                <a:sym typeface="Muli"/>
              </a:defRPr>
            </a:lvl1pPr>
            <a:lvl2pPr marR="0" lvl="1" algn="l" rtl="0">
              <a:lnSpc>
                <a:spcPct val="100000"/>
              </a:lnSpc>
              <a:spcBef>
                <a:spcPts val="480"/>
              </a:spcBef>
              <a:spcAft>
                <a:spcPts val="0"/>
              </a:spcAft>
              <a:buClr>
                <a:srgbClr val="CEDBE0"/>
              </a:buClr>
              <a:buSzPct val="100000"/>
              <a:buFont typeface="Muli"/>
              <a:buChar char="□"/>
              <a:defRPr sz="1600" b="0" i="0" u="none" strike="noStrike" cap="none">
                <a:solidFill>
                  <a:srgbClr val="4D778A"/>
                </a:solidFill>
                <a:latin typeface="Muli"/>
                <a:ea typeface="Muli"/>
                <a:cs typeface="Muli"/>
                <a:sym typeface="Muli"/>
              </a:defRPr>
            </a:lvl2pPr>
            <a:lvl3pPr marR="0" lvl="2" algn="l" rtl="0">
              <a:lnSpc>
                <a:spcPct val="100000"/>
              </a:lnSpc>
              <a:spcBef>
                <a:spcPts val="480"/>
              </a:spcBef>
              <a:spcAft>
                <a:spcPts val="0"/>
              </a:spcAft>
              <a:buClr>
                <a:srgbClr val="CEDBE0"/>
              </a:buClr>
              <a:buSzPct val="100000"/>
              <a:buFont typeface="Muli"/>
              <a:buChar char="▫"/>
              <a:defRPr sz="1600" b="0" i="0" u="none" strike="noStrike" cap="none">
                <a:solidFill>
                  <a:srgbClr val="4D778A"/>
                </a:solidFill>
                <a:latin typeface="Muli"/>
                <a:ea typeface="Muli"/>
                <a:cs typeface="Muli"/>
                <a:sym typeface="Muli"/>
              </a:defRPr>
            </a:lvl3pPr>
            <a:lvl4pPr marR="0" lvl="3" algn="l" rtl="0">
              <a:lnSpc>
                <a:spcPct val="100000"/>
              </a:lnSpc>
              <a:spcBef>
                <a:spcPts val="360"/>
              </a:spcBef>
              <a:spcAft>
                <a:spcPts val="0"/>
              </a:spcAft>
              <a:buClr>
                <a:srgbClr val="CEDBE0"/>
              </a:buClr>
              <a:buSzPct val="100000"/>
              <a:buFont typeface="Muli"/>
              <a:buChar char="▫"/>
              <a:defRPr sz="1600" b="0" i="0" u="none" strike="noStrike" cap="none">
                <a:solidFill>
                  <a:srgbClr val="4D778A"/>
                </a:solidFill>
                <a:latin typeface="Muli"/>
                <a:ea typeface="Muli"/>
                <a:cs typeface="Muli"/>
                <a:sym typeface="Muli"/>
              </a:defRPr>
            </a:lvl4pPr>
            <a:lvl5pPr marR="0" lvl="4" algn="l" rtl="0">
              <a:lnSpc>
                <a:spcPct val="100000"/>
              </a:lnSpc>
              <a:spcBef>
                <a:spcPts val="360"/>
              </a:spcBef>
              <a:spcAft>
                <a:spcPts val="0"/>
              </a:spcAft>
              <a:buClr>
                <a:srgbClr val="4D778A"/>
              </a:buClr>
              <a:buSzPct val="100000"/>
              <a:buFont typeface="Muli"/>
              <a:buNone/>
              <a:defRPr sz="1600" b="0" i="0" u="none" strike="noStrike" cap="none">
                <a:solidFill>
                  <a:srgbClr val="4D778A"/>
                </a:solidFill>
                <a:latin typeface="Muli"/>
                <a:ea typeface="Muli"/>
                <a:cs typeface="Muli"/>
                <a:sym typeface="Muli"/>
              </a:defRPr>
            </a:lvl5pPr>
            <a:lvl6pPr marR="0" lvl="5" algn="l" rtl="0">
              <a:lnSpc>
                <a:spcPct val="100000"/>
              </a:lnSpc>
              <a:spcBef>
                <a:spcPts val="360"/>
              </a:spcBef>
              <a:spcAft>
                <a:spcPts val="0"/>
              </a:spcAft>
              <a:buClr>
                <a:srgbClr val="4D778A"/>
              </a:buClr>
              <a:buSzPct val="100000"/>
              <a:buFont typeface="Muli"/>
              <a:buNone/>
              <a:defRPr sz="1600" b="0" i="0" u="none" strike="noStrike" cap="none">
                <a:solidFill>
                  <a:srgbClr val="4D778A"/>
                </a:solidFill>
                <a:latin typeface="Muli"/>
                <a:ea typeface="Muli"/>
                <a:cs typeface="Muli"/>
                <a:sym typeface="Muli"/>
              </a:defRPr>
            </a:lvl6pPr>
            <a:lvl7pPr marR="0" lvl="6" algn="l" rtl="0">
              <a:lnSpc>
                <a:spcPct val="100000"/>
              </a:lnSpc>
              <a:spcBef>
                <a:spcPts val="360"/>
              </a:spcBef>
              <a:spcAft>
                <a:spcPts val="0"/>
              </a:spcAft>
              <a:buClr>
                <a:srgbClr val="4D778A"/>
              </a:buClr>
              <a:buSzPct val="100000"/>
              <a:buFont typeface="Muli"/>
              <a:buNone/>
              <a:defRPr sz="1600" b="0" i="0" u="none" strike="noStrike" cap="none">
                <a:solidFill>
                  <a:srgbClr val="4D778A"/>
                </a:solidFill>
                <a:latin typeface="Muli"/>
                <a:ea typeface="Muli"/>
                <a:cs typeface="Muli"/>
                <a:sym typeface="Muli"/>
              </a:defRPr>
            </a:lvl7pPr>
            <a:lvl8pPr marR="0" lvl="7" algn="l" rtl="0">
              <a:lnSpc>
                <a:spcPct val="100000"/>
              </a:lnSpc>
              <a:spcBef>
                <a:spcPts val="360"/>
              </a:spcBef>
              <a:spcAft>
                <a:spcPts val="0"/>
              </a:spcAft>
              <a:buClr>
                <a:srgbClr val="4D778A"/>
              </a:buClr>
              <a:buSzPct val="100000"/>
              <a:buFont typeface="Muli"/>
              <a:buNone/>
              <a:defRPr sz="1600" b="0" i="0" u="none" strike="noStrike" cap="none">
                <a:solidFill>
                  <a:srgbClr val="4D778A"/>
                </a:solidFill>
                <a:latin typeface="Muli"/>
                <a:ea typeface="Muli"/>
                <a:cs typeface="Muli"/>
                <a:sym typeface="Muli"/>
              </a:defRPr>
            </a:lvl8pPr>
            <a:lvl9pPr marR="0" lvl="8" algn="l" rtl="0">
              <a:lnSpc>
                <a:spcPct val="100000"/>
              </a:lnSpc>
              <a:spcBef>
                <a:spcPts val="360"/>
              </a:spcBef>
              <a:spcAft>
                <a:spcPts val="0"/>
              </a:spcAft>
              <a:buClr>
                <a:srgbClr val="4D778A"/>
              </a:buClr>
              <a:buSzPct val="100000"/>
              <a:buFont typeface="Muli"/>
              <a:buNone/>
              <a:defRPr sz="1600" b="0" i="0" u="none" strike="noStrike" cap="none">
                <a:solidFill>
                  <a:srgbClr val="4D778A"/>
                </a:solidFill>
                <a:latin typeface="Muli"/>
                <a:ea typeface="Muli"/>
                <a:cs typeface="Muli"/>
                <a:sym typeface="Muli"/>
              </a:defRPr>
            </a:lvl9pPr>
          </a:lstStyle>
          <a:p>
            <a:pPr>
              <a:spcBef>
                <a:spcPts val="0"/>
              </a:spcBef>
              <a:buNone/>
            </a:pPr>
            <a:r>
              <a:rPr lang="en" sz="1800" i="1" dirty="0">
                <a:solidFill>
                  <a:srgbClr val="FFC000"/>
                </a:solidFill>
                <a:ea typeface="Arvo"/>
                <a:cs typeface="Arvo"/>
                <a:sym typeface="Arvo"/>
              </a:rPr>
              <a:t>www.chagaearth.com/blog</a:t>
            </a:r>
            <a:endParaRPr lang="en" sz="1800" i="1" dirty="0">
              <a:solidFill>
                <a:srgbClr val="FFC000"/>
              </a:solidFill>
            </a:endParaRPr>
          </a:p>
        </p:txBody>
      </p:sp>
    </p:spTree>
    <p:extLst>
      <p:ext uri="{BB962C8B-B14F-4D97-AF65-F5344CB8AC3E}">
        <p14:creationId xmlns:p14="http://schemas.microsoft.com/office/powerpoint/2010/main" val="58778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ctrTitle" idx="4294967295"/>
          </p:nvPr>
        </p:nvSpPr>
        <p:spPr>
          <a:xfrm>
            <a:off x="1234300" y="309640"/>
            <a:ext cx="7228000" cy="968157"/>
          </a:xfrm>
          <a:prstGeom prst="rect">
            <a:avLst/>
          </a:prstGeom>
        </p:spPr>
        <p:txBody>
          <a:bodyPr lIns="121900" tIns="121900" rIns="121900" bIns="121900" anchor="b" anchorCtr="0">
            <a:noAutofit/>
          </a:bodyPr>
          <a:lstStyle/>
          <a:p>
            <a:r>
              <a:rPr lang="en" sz="3200" dirty="0"/>
              <a:t>Thanks!</a:t>
            </a:r>
          </a:p>
        </p:txBody>
      </p:sp>
      <p:sp>
        <p:nvSpPr>
          <p:cNvPr id="463" name="Shape 463"/>
          <p:cNvSpPr txBox="1">
            <a:spLocks noGrp="1"/>
          </p:cNvSpPr>
          <p:nvPr>
            <p:ph type="subTitle" idx="4294967295"/>
          </p:nvPr>
        </p:nvSpPr>
        <p:spPr>
          <a:xfrm>
            <a:off x="1234300" y="1427526"/>
            <a:ext cx="7228000" cy="822273"/>
          </a:xfrm>
          <a:prstGeom prst="rect">
            <a:avLst/>
          </a:prstGeom>
        </p:spPr>
        <p:txBody>
          <a:bodyPr lIns="121900" tIns="121900" rIns="121900" bIns="121900" anchor="t" anchorCtr="0">
            <a:noAutofit/>
          </a:bodyPr>
          <a:lstStyle/>
          <a:p>
            <a:pPr>
              <a:spcBef>
                <a:spcPts val="0"/>
              </a:spcBef>
              <a:buNone/>
            </a:pPr>
            <a:r>
              <a:rPr lang="en" sz="4800" b="1" dirty="0"/>
              <a:t>Any </a:t>
            </a:r>
            <a:r>
              <a:rPr lang="en" sz="4800" b="1" dirty="0">
                <a:solidFill>
                  <a:srgbClr val="FAA99C"/>
                </a:solidFill>
              </a:rPr>
              <a:t>questions?</a:t>
            </a:r>
          </a:p>
        </p:txBody>
      </p:sp>
      <p:sp>
        <p:nvSpPr>
          <p:cNvPr id="4" name="Shape 367"/>
          <p:cNvSpPr txBox="1">
            <a:spLocks/>
          </p:cNvSpPr>
          <p:nvPr/>
        </p:nvSpPr>
        <p:spPr>
          <a:xfrm>
            <a:off x="1741506" y="5592120"/>
            <a:ext cx="3194095" cy="720728"/>
          </a:xfrm>
          <a:prstGeom prst="rect">
            <a:avLst/>
          </a:prstGeom>
          <a:noFill/>
          <a:ln>
            <a:noFill/>
          </a:ln>
        </p:spPr>
        <p:txBody>
          <a:bodyPr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7198A9"/>
              </a:buClr>
              <a:buFont typeface="Arvo"/>
              <a:buNone/>
              <a:defRPr sz="1400" b="0" i="0" u="none" strike="noStrike" cap="none">
                <a:solidFill>
                  <a:srgbClr val="7198A9"/>
                </a:solidFill>
                <a:latin typeface="Arvo"/>
                <a:ea typeface="Arvo"/>
                <a:cs typeface="Arvo"/>
                <a:sym typeface="Arvo"/>
              </a:defRPr>
            </a:lvl1pPr>
            <a:lvl2pPr lvl="1">
              <a:spcBef>
                <a:spcPts val="0"/>
              </a:spcBef>
              <a:buClr>
                <a:srgbClr val="7198A9"/>
              </a:buClr>
              <a:buFont typeface="Arvo"/>
              <a:buNone/>
              <a:defRPr>
                <a:solidFill>
                  <a:srgbClr val="7198A9"/>
                </a:solidFill>
                <a:latin typeface="Arvo"/>
                <a:ea typeface="Arvo"/>
                <a:cs typeface="Arvo"/>
                <a:sym typeface="Arvo"/>
              </a:defRPr>
            </a:lvl2pPr>
            <a:lvl3pPr lvl="2">
              <a:spcBef>
                <a:spcPts val="0"/>
              </a:spcBef>
              <a:buClr>
                <a:srgbClr val="7198A9"/>
              </a:buClr>
              <a:buFont typeface="Arvo"/>
              <a:buNone/>
              <a:defRPr>
                <a:solidFill>
                  <a:srgbClr val="7198A9"/>
                </a:solidFill>
                <a:latin typeface="Arvo"/>
                <a:ea typeface="Arvo"/>
                <a:cs typeface="Arvo"/>
                <a:sym typeface="Arvo"/>
              </a:defRPr>
            </a:lvl3pPr>
            <a:lvl4pPr lvl="3">
              <a:spcBef>
                <a:spcPts val="0"/>
              </a:spcBef>
              <a:buClr>
                <a:srgbClr val="7198A9"/>
              </a:buClr>
              <a:buFont typeface="Arvo"/>
              <a:buNone/>
              <a:defRPr>
                <a:solidFill>
                  <a:srgbClr val="7198A9"/>
                </a:solidFill>
                <a:latin typeface="Arvo"/>
                <a:ea typeface="Arvo"/>
                <a:cs typeface="Arvo"/>
                <a:sym typeface="Arvo"/>
              </a:defRPr>
            </a:lvl4pPr>
            <a:lvl5pPr lvl="4">
              <a:spcBef>
                <a:spcPts val="0"/>
              </a:spcBef>
              <a:buClr>
                <a:srgbClr val="7198A9"/>
              </a:buClr>
              <a:buFont typeface="Arvo"/>
              <a:buNone/>
              <a:defRPr>
                <a:solidFill>
                  <a:srgbClr val="7198A9"/>
                </a:solidFill>
                <a:latin typeface="Arvo"/>
                <a:ea typeface="Arvo"/>
                <a:cs typeface="Arvo"/>
                <a:sym typeface="Arvo"/>
              </a:defRPr>
            </a:lvl5pPr>
            <a:lvl6pPr lvl="5">
              <a:spcBef>
                <a:spcPts val="0"/>
              </a:spcBef>
              <a:buClr>
                <a:srgbClr val="7198A9"/>
              </a:buClr>
              <a:buFont typeface="Arvo"/>
              <a:buNone/>
              <a:defRPr>
                <a:solidFill>
                  <a:srgbClr val="7198A9"/>
                </a:solidFill>
                <a:latin typeface="Arvo"/>
                <a:ea typeface="Arvo"/>
                <a:cs typeface="Arvo"/>
                <a:sym typeface="Arvo"/>
              </a:defRPr>
            </a:lvl6pPr>
            <a:lvl7pPr lvl="6">
              <a:spcBef>
                <a:spcPts val="0"/>
              </a:spcBef>
              <a:buClr>
                <a:srgbClr val="7198A9"/>
              </a:buClr>
              <a:buFont typeface="Arvo"/>
              <a:buNone/>
              <a:defRPr>
                <a:solidFill>
                  <a:srgbClr val="7198A9"/>
                </a:solidFill>
                <a:latin typeface="Arvo"/>
                <a:ea typeface="Arvo"/>
                <a:cs typeface="Arvo"/>
                <a:sym typeface="Arvo"/>
              </a:defRPr>
            </a:lvl7pPr>
            <a:lvl8pPr lvl="7">
              <a:spcBef>
                <a:spcPts val="0"/>
              </a:spcBef>
              <a:buClr>
                <a:srgbClr val="7198A9"/>
              </a:buClr>
              <a:buFont typeface="Arvo"/>
              <a:buNone/>
              <a:defRPr>
                <a:solidFill>
                  <a:srgbClr val="7198A9"/>
                </a:solidFill>
                <a:latin typeface="Arvo"/>
                <a:ea typeface="Arvo"/>
                <a:cs typeface="Arvo"/>
                <a:sym typeface="Arvo"/>
              </a:defRPr>
            </a:lvl8pPr>
            <a:lvl9pPr lvl="8">
              <a:spcBef>
                <a:spcPts val="0"/>
              </a:spcBef>
              <a:buClr>
                <a:srgbClr val="7198A9"/>
              </a:buClr>
              <a:buFont typeface="Arvo"/>
              <a:buNone/>
              <a:defRPr>
                <a:solidFill>
                  <a:srgbClr val="7198A9"/>
                </a:solidFill>
                <a:latin typeface="Arvo"/>
                <a:ea typeface="Arvo"/>
                <a:cs typeface="Arvo"/>
                <a:sym typeface="Arvo"/>
              </a:defRPr>
            </a:lvl9pPr>
          </a:lstStyle>
          <a:p>
            <a:r>
              <a:rPr lang="en" sz="1867" b="1" dirty="0"/>
              <a:t>Call Us: 1-800-377-6898</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41370" y="5851784"/>
            <a:ext cx="2376193" cy="712858"/>
          </a:xfrm>
          <a:prstGeom prst="rect">
            <a:avLst/>
          </a:prstGeom>
        </p:spPr>
      </p:pic>
      <p:sp>
        <p:nvSpPr>
          <p:cNvPr id="6" name="Shape 463"/>
          <p:cNvSpPr txBox="1">
            <a:spLocks/>
          </p:cNvSpPr>
          <p:nvPr/>
        </p:nvSpPr>
        <p:spPr>
          <a:xfrm>
            <a:off x="1529214" y="2883606"/>
            <a:ext cx="3065786" cy="2334371"/>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CEDBE0"/>
              </a:buClr>
              <a:buSzPct val="100000"/>
              <a:buFont typeface="Muli"/>
              <a:buChar char="■"/>
              <a:defRPr sz="1600" b="0" i="0" u="none" strike="noStrike" cap="none">
                <a:solidFill>
                  <a:srgbClr val="4D778A"/>
                </a:solidFill>
                <a:latin typeface="Muli"/>
                <a:ea typeface="Muli"/>
                <a:cs typeface="Muli"/>
                <a:sym typeface="Muli"/>
              </a:defRPr>
            </a:lvl1pPr>
            <a:lvl2pPr marR="0" lvl="1" algn="l" rtl="0">
              <a:lnSpc>
                <a:spcPct val="100000"/>
              </a:lnSpc>
              <a:spcBef>
                <a:spcPts val="480"/>
              </a:spcBef>
              <a:spcAft>
                <a:spcPts val="0"/>
              </a:spcAft>
              <a:buClr>
                <a:srgbClr val="CEDBE0"/>
              </a:buClr>
              <a:buSzPct val="100000"/>
              <a:buFont typeface="Muli"/>
              <a:buChar char="□"/>
              <a:defRPr sz="1600" b="0" i="0" u="none" strike="noStrike" cap="none">
                <a:solidFill>
                  <a:srgbClr val="4D778A"/>
                </a:solidFill>
                <a:latin typeface="Muli"/>
                <a:ea typeface="Muli"/>
                <a:cs typeface="Muli"/>
                <a:sym typeface="Muli"/>
              </a:defRPr>
            </a:lvl2pPr>
            <a:lvl3pPr marR="0" lvl="2" algn="l" rtl="0">
              <a:lnSpc>
                <a:spcPct val="100000"/>
              </a:lnSpc>
              <a:spcBef>
                <a:spcPts val="480"/>
              </a:spcBef>
              <a:spcAft>
                <a:spcPts val="0"/>
              </a:spcAft>
              <a:buClr>
                <a:srgbClr val="CEDBE0"/>
              </a:buClr>
              <a:buSzPct val="100000"/>
              <a:buFont typeface="Muli"/>
              <a:buChar char="▫"/>
              <a:defRPr sz="1600" b="0" i="0" u="none" strike="noStrike" cap="none">
                <a:solidFill>
                  <a:srgbClr val="4D778A"/>
                </a:solidFill>
                <a:latin typeface="Muli"/>
                <a:ea typeface="Muli"/>
                <a:cs typeface="Muli"/>
                <a:sym typeface="Muli"/>
              </a:defRPr>
            </a:lvl3pPr>
            <a:lvl4pPr marR="0" lvl="3" algn="l" rtl="0">
              <a:lnSpc>
                <a:spcPct val="100000"/>
              </a:lnSpc>
              <a:spcBef>
                <a:spcPts val="360"/>
              </a:spcBef>
              <a:spcAft>
                <a:spcPts val="0"/>
              </a:spcAft>
              <a:buClr>
                <a:srgbClr val="CEDBE0"/>
              </a:buClr>
              <a:buSzPct val="100000"/>
              <a:buFont typeface="Muli"/>
              <a:buChar char="▫"/>
              <a:defRPr sz="1600" b="0" i="0" u="none" strike="noStrike" cap="none">
                <a:solidFill>
                  <a:srgbClr val="4D778A"/>
                </a:solidFill>
                <a:latin typeface="Muli"/>
                <a:ea typeface="Muli"/>
                <a:cs typeface="Muli"/>
                <a:sym typeface="Muli"/>
              </a:defRPr>
            </a:lvl4pPr>
            <a:lvl5pPr marR="0" lvl="4" algn="l" rtl="0">
              <a:lnSpc>
                <a:spcPct val="100000"/>
              </a:lnSpc>
              <a:spcBef>
                <a:spcPts val="360"/>
              </a:spcBef>
              <a:spcAft>
                <a:spcPts val="0"/>
              </a:spcAft>
              <a:buClr>
                <a:srgbClr val="4D778A"/>
              </a:buClr>
              <a:buSzPct val="100000"/>
              <a:buFont typeface="Muli"/>
              <a:buNone/>
              <a:defRPr sz="1600" b="0" i="0" u="none" strike="noStrike" cap="none">
                <a:solidFill>
                  <a:srgbClr val="4D778A"/>
                </a:solidFill>
                <a:latin typeface="Muli"/>
                <a:ea typeface="Muli"/>
                <a:cs typeface="Muli"/>
                <a:sym typeface="Muli"/>
              </a:defRPr>
            </a:lvl5pPr>
            <a:lvl6pPr marR="0" lvl="5" algn="l" rtl="0">
              <a:lnSpc>
                <a:spcPct val="100000"/>
              </a:lnSpc>
              <a:spcBef>
                <a:spcPts val="360"/>
              </a:spcBef>
              <a:spcAft>
                <a:spcPts val="0"/>
              </a:spcAft>
              <a:buClr>
                <a:srgbClr val="4D778A"/>
              </a:buClr>
              <a:buSzPct val="100000"/>
              <a:buFont typeface="Muli"/>
              <a:buNone/>
              <a:defRPr sz="1600" b="0" i="0" u="none" strike="noStrike" cap="none">
                <a:solidFill>
                  <a:srgbClr val="4D778A"/>
                </a:solidFill>
                <a:latin typeface="Muli"/>
                <a:ea typeface="Muli"/>
                <a:cs typeface="Muli"/>
                <a:sym typeface="Muli"/>
              </a:defRPr>
            </a:lvl6pPr>
            <a:lvl7pPr marR="0" lvl="6" algn="l" rtl="0">
              <a:lnSpc>
                <a:spcPct val="100000"/>
              </a:lnSpc>
              <a:spcBef>
                <a:spcPts val="360"/>
              </a:spcBef>
              <a:spcAft>
                <a:spcPts val="0"/>
              </a:spcAft>
              <a:buClr>
                <a:srgbClr val="4D778A"/>
              </a:buClr>
              <a:buSzPct val="100000"/>
              <a:buFont typeface="Muli"/>
              <a:buNone/>
              <a:defRPr sz="1600" b="0" i="0" u="none" strike="noStrike" cap="none">
                <a:solidFill>
                  <a:srgbClr val="4D778A"/>
                </a:solidFill>
                <a:latin typeface="Muli"/>
                <a:ea typeface="Muli"/>
                <a:cs typeface="Muli"/>
                <a:sym typeface="Muli"/>
              </a:defRPr>
            </a:lvl7pPr>
            <a:lvl8pPr marR="0" lvl="7" algn="l" rtl="0">
              <a:lnSpc>
                <a:spcPct val="100000"/>
              </a:lnSpc>
              <a:spcBef>
                <a:spcPts val="360"/>
              </a:spcBef>
              <a:spcAft>
                <a:spcPts val="0"/>
              </a:spcAft>
              <a:buClr>
                <a:srgbClr val="4D778A"/>
              </a:buClr>
              <a:buSzPct val="100000"/>
              <a:buFont typeface="Muli"/>
              <a:buNone/>
              <a:defRPr sz="1600" b="0" i="0" u="none" strike="noStrike" cap="none">
                <a:solidFill>
                  <a:srgbClr val="4D778A"/>
                </a:solidFill>
                <a:latin typeface="Muli"/>
                <a:ea typeface="Muli"/>
                <a:cs typeface="Muli"/>
                <a:sym typeface="Muli"/>
              </a:defRPr>
            </a:lvl8pPr>
            <a:lvl9pPr marR="0" lvl="8" algn="l" rtl="0">
              <a:lnSpc>
                <a:spcPct val="100000"/>
              </a:lnSpc>
              <a:spcBef>
                <a:spcPts val="360"/>
              </a:spcBef>
              <a:spcAft>
                <a:spcPts val="0"/>
              </a:spcAft>
              <a:buClr>
                <a:srgbClr val="4D778A"/>
              </a:buClr>
              <a:buSzPct val="100000"/>
              <a:buFont typeface="Muli"/>
              <a:buNone/>
              <a:defRPr sz="1600" b="0" i="0" u="none" strike="noStrike" cap="none">
                <a:solidFill>
                  <a:srgbClr val="4D778A"/>
                </a:solidFill>
                <a:latin typeface="Muli"/>
                <a:ea typeface="Muli"/>
                <a:cs typeface="Muli"/>
                <a:sym typeface="Muli"/>
              </a:defRPr>
            </a:lvl9pPr>
          </a:lstStyle>
          <a:p>
            <a:pPr>
              <a:spcBef>
                <a:spcPts val="0"/>
              </a:spcBef>
              <a:buClr>
                <a:schemeClr val="dk1"/>
              </a:buClr>
              <a:buSzPct val="30555"/>
              <a:buNone/>
            </a:pPr>
            <a:r>
              <a:rPr lang="en" sz="1800" kern="0" dirty="0"/>
              <a:t>Joe</a:t>
            </a:r>
            <a:r>
              <a:rPr lang="en" kern="0" dirty="0"/>
              <a:t> </a:t>
            </a:r>
            <a:r>
              <a:rPr lang="en" sz="1400" kern="0" dirty="0"/>
              <a:t>(</a:t>
            </a:r>
            <a:r>
              <a:rPr lang="en-US" sz="1400" kern="0" dirty="0"/>
              <a:t>PR &amp; Sales</a:t>
            </a:r>
            <a:r>
              <a:rPr lang="en" sz="1400" kern="0" dirty="0"/>
              <a:t>)</a:t>
            </a:r>
          </a:p>
          <a:p>
            <a:pPr>
              <a:spcBef>
                <a:spcPts val="0"/>
              </a:spcBef>
              <a:buClr>
                <a:schemeClr val="dk1"/>
              </a:buClr>
              <a:buSzPct val="30555"/>
              <a:buNone/>
            </a:pPr>
            <a:r>
              <a:rPr lang="en-US" dirty="0">
                <a:hlinkClick r:id="rId4"/>
              </a:rPr>
              <a:t>joe@allureimports.com</a:t>
            </a:r>
            <a:endParaRPr lang="en-US" dirty="0"/>
          </a:p>
          <a:p>
            <a:pPr>
              <a:spcBef>
                <a:spcPts val="0"/>
              </a:spcBef>
              <a:buClr>
                <a:schemeClr val="dk1"/>
              </a:buClr>
              <a:buSzPct val="30555"/>
              <a:buNone/>
            </a:pPr>
            <a:endParaRPr lang="en-US" kern="0" dirty="0"/>
          </a:p>
          <a:p>
            <a:pPr>
              <a:spcBef>
                <a:spcPts val="0"/>
              </a:spcBef>
              <a:buClr>
                <a:schemeClr val="dk1"/>
              </a:buClr>
              <a:buSzPct val="30555"/>
              <a:buNone/>
            </a:pPr>
            <a:r>
              <a:rPr lang="en-US" sz="1800" kern="0" dirty="0"/>
              <a:t>Derek</a:t>
            </a:r>
            <a:r>
              <a:rPr lang="en-US" kern="0" dirty="0"/>
              <a:t> </a:t>
            </a:r>
            <a:r>
              <a:rPr lang="en-US" sz="1400" kern="0" dirty="0"/>
              <a:t>(Sales)</a:t>
            </a:r>
          </a:p>
          <a:p>
            <a:pPr>
              <a:spcBef>
                <a:spcPts val="0"/>
              </a:spcBef>
              <a:buClr>
                <a:schemeClr val="dk1"/>
              </a:buClr>
              <a:buSzPct val="30555"/>
              <a:buNone/>
            </a:pPr>
            <a:r>
              <a:rPr lang="en-US" kern="0" dirty="0">
                <a:hlinkClick r:id="rId5"/>
              </a:rPr>
              <a:t>derek@allureimports.com</a:t>
            </a:r>
            <a:endParaRPr lang="en-US" kern="0" dirty="0"/>
          </a:p>
          <a:p>
            <a:pPr>
              <a:spcBef>
                <a:spcPts val="0"/>
              </a:spcBef>
              <a:buClr>
                <a:schemeClr val="dk1"/>
              </a:buClr>
              <a:buSzPct val="30555"/>
              <a:buNone/>
            </a:pPr>
            <a:endParaRPr lang="en-US" kern="0" dirty="0"/>
          </a:p>
          <a:p>
            <a:pPr>
              <a:spcBef>
                <a:spcPts val="0"/>
              </a:spcBef>
              <a:buClr>
                <a:schemeClr val="dk1"/>
              </a:buClr>
              <a:buSzPct val="30555"/>
              <a:buNone/>
            </a:pPr>
            <a:r>
              <a:rPr lang="en-US" sz="1800" kern="0" dirty="0"/>
              <a:t>Cory</a:t>
            </a:r>
            <a:r>
              <a:rPr lang="en-US" kern="0" dirty="0"/>
              <a:t> </a:t>
            </a:r>
            <a:r>
              <a:rPr lang="en-US" sz="1400" kern="0" dirty="0"/>
              <a:t>(Marketing)</a:t>
            </a:r>
          </a:p>
          <a:p>
            <a:pPr>
              <a:spcBef>
                <a:spcPts val="0"/>
              </a:spcBef>
              <a:buClr>
                <a:schemeClr val="dk1"/>
              </a:buClr>
              <a:buSzPct val="30555"/>
              <a:buNone/>
            </a:pPr>
            <a:r>
              <a:rPr lang="en-US" kern="0" dirty="0">
                <a:hlinkClick r:id="rId6"/>
              </a:rPr>
              <a:t>cory@allureimports.com</a:t>
            </a:r>
            <a:endParaRPr lang="en-US" kern="0" dirty="0"/>
          </a:p>
          <a:p>
            <a:pPr>
              <a:spcBef>
                <a:spcPts val="0"/>
              </a:spcBef>
              <a:buClr>
                <a:schemeClr val="dk1"/>
              </a:buClr>
              <a:buSzPct val="30555"/>
              <a:buNone/>
            </a:pPr>
            <a:endParaRPr lang="en-US" kern="0" dirty="0"/>
          </a:p>
          <a:p>
            <a:pPr>
              <a:spcBef>
                <a:spcPts val="0"/>
              </a:spcBef>
              <a:buClr>
                <a:schemeClr val="dk1"/>
              </a:buClr>
              <a:buSzPct val="30555"/>
              <a:buNone/>
            </a:pPr>
            <a:endParaRPr lang="en" kern="0" dirty="0"/>
          </a:p>
        </p:txBody>
      </p:sp>
      <p:sp>
        <p:nvSpPr>
          <p:cNvPr id="7" name="Shape 367"/>
          <p:cNvSpPr txBox="1">
            <a:spLocks/>
          </p:cNvSpPr>
          <p:nvPr/>
        </p:nvSpPr>
        <p:spPr>
          <a:xfrm>
            <a:off x="1741506" y="5952484"/>
            <a:ext cx="2641201" cy="720728"/>
          </a:xfrm>
          <a:prstGeom prst="rect">
            <a:avLst/>
          </a:prstGeom>
          <a:noFill/>
          <a:ln>
            <a:noFill/>
          </a:ln>
        </p:spPr>
        <p:txBody>
          <a:bodyPr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7198A9"/>
              </a:buClr>
              <a:buFont typeface="Arvo"/>
              <a:buNone/>
              <a:defRPr sz="1400" b="0" i="0" u="none" strike="noStrike" cap="none">
                <a:solidFill>
                  <a:srgbClr val="7198A9"/>
                </a:solidFill>
                <a:latin typeface="Arvo"/>
                <a:ea typeface="Arvo"/>
                <a:cs typeface="Arvo"/>
                <a:sym typeface="Arvo"/>
              </a:defRPr>
            </a:lvl1pPr>
            <a:lvl2pPr lvl="1">
              <a:spcBef>
                <a:spcPts val="0"/>
              </a:spcBef>
              <a:buClr>
                <a:srgbClr val="7198A9"/>
              </a:buClr>
              <a:buFont typeface="Arvo"/>
              <a:buNone/>
              <a:defRPr>
                <a:solidFill>
                  <a:srgbClr val="7198A9"/>
                </a:solidFill>
                <a:latin typeface="Arvo"/>
                <a:ea typeface="Arvo"/>
                <a:cs typeface="Arvo"/>
                <a:sym typeface="Arvo"/>
              </a:defRPr>
            </a:lvl2pPr>
            <a:lvl3pPr lvl="2">
              <a:spcBef>
                <a:spcPts val="0"/>
              </a:spcBef>
              <a:buClr>
                <a:srgbClr val="7198A9"/>
              </a:buClr>
              <a:buFont typeface="Arvo"/>
              <a:buNone/>
              <a:defRPr>
                <a:solidFill>
                  <a:srgbClr val="7198A9"/>
                </a:solidFill>
                <a:latin typeface="Arvo"/>
                <a:ea typeface="Arvo"/>
                <a:cs typeface="Arvo"/>
                <a:sym typeface="Arvo"/>
              </a:defRPr>
            </a:lvl3pPr>
            <a:lvl4pPr lvl="3">
              <a:spcBef>
                <a:spcPts val="0"/>
              </a:spcBef>
              <a:buClr>
                <a:srgbClr val="7198A9"/>
              </a:buClr>
              <a:buFont typeface="Arvo"/>
              <a:buNone/>
              <a:defRPr>
                <a:solidFill>
                  <a:srgbClr val="7198A9"/>
                </a:solidFill>
                <a:latin typeface="Arvo"/>
                <a:ea typeface="Arvo"/>
                <a:cs typeface="Arvo"/>
                <a:sym typeface="Arvo"/>
              </a:defRPr>
            </a:lvl4pPr>
            <a:lvl5pPr lvl="4">
              <a:spcBef>
                <a:spcPts val="0"/>
              </a:spcBef>
              <a:buClr>
                <a:srgbClr val="7198A9"/>
              </a:buClr>
              <a:buFont typeface="Arvo"/>
              <a:buNone/>
              <a:defRPr>
                <a:solidFill>
                  <a:srgbClr val="7198A9"/>
                </a:solidFill>
                <a:latin typeface="Arvo"/>
                <a:ea typeface="Arvo"/>
                <a:cs typeface="Arvo"/>
                <a:sym typeface="Arvo"/>
              </a:defRPr>
            </a:lvl5pPr>
            <a:lvl6pPr lvl="5">
              <a:spcBef>
                <a:spcPts val="0"/>
              </a:spcBef>
              <a:buClr>
                <a:srgbClr val="7198A9"/>
              </a:buClr>
              <a:buFont typeface="Arvo"/>
              <a:buNone/>
              <a:defRPr>
                <a:solidFill>
                  <a:srgbClr val="7198A9"/>
                </a:solidFill>
                <a:latin typeface="Arvo"/>
                <a:ea typeface="Arvo"/>
                <a:cs typeface="Arvo"/>
                <a:sym typeface="Arvo"/>
              </a:defRPr>
            </a:lvl6pPr>
            <a:lvl7pPr lvl="6">
              <a:spcBef>
                <a:spcPts val="0"/>
              </a:spcBef>
              <a:buClr>
                <a:srgbClr val="7198A9"/>
              </a:buClr>
              <a:buFont typeface="Arvo"/>
              <a:buNone/>
              <a:defRPr>
                <a:solidFill>
                  <a:srgbClr val="7198A9"/>
                </a:solidFill>
                <a:latin typeface="Arvo"/>
                <a:ea typeface="Arvo"/>
                <a:cs typeface="Arvo"/>
                <a:sym typeface="Arvo"/>
              </a:defRPr>
            </a:lvl7pPr>
            <a:lvl8pPr lvl="7">
              <a:spcBef>
                <a:spcPts val="0"/>
              </a:spcBef>
              <a:buClr>
                <a:srgbClr val="7198A9"/>
              </a:buClr>
              <a:buFont typeface="Arvo"/>
              <a:buNone/>
              <a:defRPr>
                <a:solidFill>
                  <a:srgbClr val="7198A9"/>
                </a:solidFill>
                <a:latin typeface="Arvo"/>
                <a:ea typeface="Arvo"/>
                <a:cs typeface="Arvo"/>
                <a:sym typeface="Arvo"/>
              </a:defRPr>
            </a:lvl8pPr>
            <a:lvl9pPr lvl="8">
              <a:spcBef>
                <a:spcPts val="0"/>
              </a:spcBef>
              <a:buClr>
                <a:srgbClr val="7198A9"/>
              </a:buClr>
              <a:buFont typeface="Arvo"/>
              <a:buNone/>
              <a:defRPr>
                <a:solidFill>
                  <a:srgbClr val="7198A9"/>
                </a:solidFill>
                <a:latin typeface="Arvo"/>
                <a:ea typeface="Arvo"/>
                <a:cs typeface="Arvo"/>
                <a:sym typeface="Arvo"/>
              </a:defRPr>
            </a:lvl9pPr>
          </a:lstStyle>
          <a:p>
            <a:r>
              <a:rPr lang="en" sz="1800" dirty="0">
                <a:solidFill>
                  <a:srgbClr val="FFC000"/>
                </a:solidFill>
              </a:rPr>
              <a:t>www.chagaearth.com</a:t>
            </a:r>
          </a:p>
        </p:txBody>
      </p:sp>
      <p:sp>
        <p:nvSpPr>
          <p:cNvPr id="9" name="Shape 463"/>
          <p:cNvSpPr txBox="1">
            <a:spLocks/>
          </p:cNvSpPr>
          <p:nvPr/>
        </p:nvSpPr>
        <p:spPr>
          <a:xfrm>
            <a:off x="4848300" y="2812783"/>
            <a:ext cx="3065786" cy="2334371"/>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CEDBE0"/>
              </a:buClr>
              <a:buSzPct val="100000"/>
              <a:buFont typeface="Muli"/>
              <a:buChar char="■"/>
              <a:defRPr sz="1600" b="0" i="0" u="none" strike="noStrike" cap="none">
                <a:solidFill>
                  <a:srgbClr val="4D778A"/>
                </a:solidFill>
                <a:latin typeface="Muli"/>
                <a:ea typeface="Muli"/>
                <a:cs typeface="Muli"/>
                <a:sym typeface="Muli"/>
              </a:defRPr>
            </a:lvl1pPr>
            <a:lvl2pPr marR="0" lvl="1" algn="l" rtl="0">
              <a:lnSpc>
                <a:spcPct val="100000"/>
              </a:lnSpc>
              <a:spcBef>
                <a:spcPts val="480"/>
              </a:spcBef>
              <a:spcAft>
                <a:spcPts val="0"/>
              </a:spcAft>
              <a:buClr>
                <a:srgbClr val="CEDBE0"/>
              </a:buClr>
              <a:buSzPct val="100000"/>
              <a:buFont typeface="Muli"/>
              <a:buChar char="□"/>
              <a:defRPr sz="1600" b="0" i="0" u="none" strike="noStrike" cap="none">
                <a:solidFill>
                  <a:srgbClr val="4D778A"/>
                </a:solidFill>
                <a:latin typeface="Muli"/>
                <a:ea typeface="Muli"/>
                <a:cs typeface="Muli"/>
                <a:sym typeface="Muli"/>
              </a:defRPr>
            </a:lvl2pPr>
            <a:lvl3pPr marR="0" lvl="2" algn="l" rtl="0">
              <a:lnSpc>
                <a:spcPct val="100000"/>
              </a:lnSpc>
              <a:spcBef>
                <a:spcPts val="480"/>
              </a:spcBef>
              <a:spcAft>
                <a:spcPts val="0"/>
              </a:spcAft>
              <a:buClr>
                <a:srgbClr val="CEDBE0"/>
              </a:buClr>
              <a:buSzPct val="100000"/>
              <a:buFont typeface="Muli"/>
              <a:buChar char="▫"/>
              <a:defRPr sz="1600" b="0" i="0" u="none" strike="noStrike" cap="none">
                <a:solidFill>
                  <a:srgbClr val="4D778A"/>
                </a:solidFill>
                <a:latin typeface="Muli"/>
                <a:ea typeface="Muli"/>
                <a:cs typeface="Muli"/>
                <a:sym typeface="Muli"/>
              </a:defRPr>
            </a:lvl3pPr>
            <a:lvl4pPr marR="0" lvl="3" algn="l" rtl="0">
              <a:lnSpc>
                <a:spcPct val="100000"/>
              </a:lnSpc>
              <a:spcBef>
                <a:spcPts val="360"/>
              </a:spcBef>
              <a:spcAft>
                <a:spcPts val="0"/>
              </a:spcAft>
              <a:buClr>
                <a:srgbClr val="CEDBE0"/>
              </a:buClr>
              <a:buSzPct val="100000"/>
              <a:buFont typeface="Muli"/>
              <a:buChar char="▫"/>
              <a:defRPr sz="1600" b="0" i="0" u="none" strike="noStrike" cap="none">
                <a:solidFill>
                  <a:srgbClr val="4D778A"/>
                </a:solidFill>
                <a:latin typeface="Muli"/>
                <a:ea typeface="Muli"/>
                <a:cs typeface="Muli"/>
                <a:sym typeface="Muli"/>
              </a:defRPr>
            </a:lvl4pPr>
            <a:lvl5pPr marR="0" lvl="4" algn="l" rtl="0">
              <a:lnSpc>
                <a:spcPct val="100000"/>
              </a:lnSpc>
              <a:spcBef>
                <a:spcPts val="360"/>
              </a:spcBef>
              <a:spcAft>
                <a:spcPts val="0"/>
              </a:spcAft>
              <a:buClr>
                <a:srgbClr val="4D778A"/>
              </a:buClr>
              <a:buSzPct val="100000"/>
              <a:buFont typeface="Muli"/>
              <a:buNone/>
              <a:defRPr sz="1600" b="0" i="0" u="none" strike="noStrike" cap="none">
                <a:solidFill>
                  <a:srgbClr val="4D778A"/>
                </a:solidFill>
                <a:latin typeface="Muli"/>
                <a:ea typeface="Muli"/>
                <a:cs typeface="Muli"/>
                <a:sym typeface="Muli"/>
              </a:defRPr>
            </a:lvl5pPr>
            <a:lvl6pPr marR="0" lvl="5" algn="l" rtl="0">
              <a:lnSpc>
                <a:spcPct val="100000"/>
              </a:lnSpc>
              <a:spcBef>
                <a:spcPts val="360"/>
              </a:spcBef>
              <a:spcAft>
                <a:spcPts val="0"/>
              </a:spcAft>
              <a:buClr>
                <a:srgbClr val="4D778A"/>
              </a:buClr>
              <a:buSzPct val="100000"/>
              <a:buFont typeface="Muli"/>
              <a:buNone/>
              <a:defRPr sz="1600" b="0" i="0" u="none" strike="noStrike" cap="none">
                <a:solidFill>
                  <a:srgbClr val="4D778A"/>
                </a:solidFill>
                <a:latin typeface="Muli"/>
                <a:ea typeface="Muli"/>
                <a:cs typeface="Muli"/>
                <a:sym typeface="Muli"/>
              </a:defRPr>
            </a:lvl6pPr>
            <a:lvl7pPr marR="0" lvl="6" algn="l" rtl="0">
              <a:lnSpc>
                <a:spcPct val="100000"/>
              </a:lnSpc>
              <a:spcBef>
                <a:spcPts val="360"/>
              </a:spcBef>
              <a:spcAft>
                <a:spcPts val="0"/>
              </a:spcAft>
              <a:buClr>
                <a:srgbClr val="4D778A"/>
              </a:buClr>
              <a:buSzPct val="100000"/>
              <a:buFont typeface="Muli"/>
              <a:buNone/>
              <a:defRPr sz="1600" b="0" i="0" u="none" strike="noStrike" cap="none">
                <a:solidFill>
                  <a:srgbClr val="4D778A"/>
                </a:solidFill>
                <a:latin typeface="Muli"/>
                <a:ea typeface="Muli"/>
                <a:cs typeface="Muli"/>
                <a:sym typeface="Muli"/>
              </a:defRPr>
            </a:lvl7pPr>
            <a:lvl8pPr marR="0" lvl="7" algn="l" rtl="0">
              <a:lnSpc>
                <a:spcPct val="100000"/>
              </a:lnSpc>
              <a:spcBef>
                <a:spcPts val="360"/>
              </a:spcBef>
              <a:spcAft>
                <a:spcPts val="0"/>
              </a:spcAft>
              <a:buClr>
                <a:srgbClr val="4D778A"/>
              </a:buClr>
              <a:buSzPct val="100000"/>
              <a:buFont typeface="Muli"/>
              <a:buNone/>
              <a:defRPr sz="1600" b="0" i="0" u="none" strike="noStrike" cap="none">
                <a:solidFill>
                  <a:srgbClr val="4D778A"/>
                </a:solidFill>
                <a:latin typeface="Muli"/>
                <a:ea typeface="Muli"/>
                <a:cs typeface="Muli"/>
                <a:sym typeface="Muli"/>
              </a:defRPr>
            </a:lvl8pPr>
            <a:lvl9pPr marR="0" lvl="8" algn="l" rtl="0">
              <a:lnSpc>
                <a:spcPct val="100000"/>
              </a:lnSpc>
              <a:spcBef>
                <a:spcPts val="360"/>
              </a:spcBef>
              <a:spcAft>
                <a:spcPts val="0"/>
              </a:spcAft>
              <a:buClr>
                <a:srgbClr val="4D778A"/>
              </a:buClr>
              <a:buSzPct val="100000"/>
              <a:buFont typeface="Muli"/>
              <a:buNone/>
              <a:defRPr sz="1600" b="0" i="0" u="none" strike="noStrike" cap="none">
                <a:solidFill>
                  <a:srgbClr val="4D778A"/>
                </a:solidFill>
                <a:latin typeface="Muli"/>
                <a:ea typeface="Muli"/>
                <a:cs typeface="Muli"/>
                <a:sym typeface="Muli"/>
              </a:defRPr>
            </a:lvl9pPr>
          </a:lstStyle>
          <a:p>
            <a:pPr>
              <a:spcBef>
                <a:spcPts val="0"/>
              </a:spcBef>
              <a:buClr>
                <a:schemeClr val="dk1"/>
              </a:buClr>
              <a:buSzPct val="30555"/>
              <a:buNone/>
            </a:pPr>
            <a:r>
              <a:rPr lang="en" sz="1800" kern="0" dirty="0"/>
              <a:t>Moid</a:t>
            </a:r>
            <a:r>
              <a:rPr lang="en" kern="0" dirty="0"/>
              <a:t> </a:t>
            </a:r>
            <a:r>
              <a:rPr lang="en" sz="1400" kern="0" dirty="0"/>
              <a:t>(</a:t>
            </a:r>
            <a:r>
              <a:rPr lang="en-US" sz="1400" kern="0" dirty="0"/>
              <a:t>Graphics</a:t>
            </a:r>
            <a:r>
              <a:rPr lang="en" sz="1400" kern="0" dirty="0"/>
              <a:t>)</a:t>
            </a:r>
          </a:p>
          <a:p>
            <a:pPr>
              <a:spcBef>
                <a:spcPts val="0"/>
              </a:spcBef>
              <a:buClr>
                <a:schemeClr val="dk1"/>
              </a:buClr>
              <a:buSzPct val="30555"/>
              <a:buNone/>
            </a:pPr>
            <a:r>
              <a:rPr lang="en-US" dirty="0">
                <a:hlinkClick r:id="rId7"/>
              </a:rPr>
              <a:t>moid.kazi@allureimports.com</a:t>
            </a:r>
            <a:endParaRPr lang="en-US" dirty="0"/>
          </a:p>
          <a:p>
            <a:pPr>
              <a:spcBef>
                <a:spcPts val="0"/>
              </a:spcBef>
              <a:buClr>
                <a:schemeClr val="dk1"/>
              </a:buClr>
              <a:buSzPct val="30555"/>
              <a:buNone/>
            </a:pPr>
            <a:endParaRPr lang="en-US" kern="0" dirty="0"/>
          </a:p>
          <a:p>
            <a:pPr>
              <a:spcBef>
                <a:spcPts val="0"/>
              </a:spcBef>
              <a:buClr>
                <a:schemeClr val="dk1"/>
              </a:buClr>
              <a:buSzPct val="30555"/>
              <a:buNone/>
            </a:pPr>
            <a:r>
              <a:rPr lang="en-US" sz="1800" kern="0" dirty="0"/>
              <a:t>Swetha</a:t>
            </a:r>
            <a:r>
              <a:rPr lang="en-US" kern="0" dirty="0"/>
              <a:t> </a:t>
            </a:r>
            <a:r>
              <a:rPr lang="en-US" sz="1400" kern="0" dirty="0"/>
              <a:t>(Customer Support)</a:t>
            </a:r>
          </a:p>
          <a:p>
            <a:pPr>
              <a:spcBef>
                <a:spcPts val="0"/>
              </a:spcBef>
              <a:buClr>
                <a:schemeClr val="dk1"/>
              </a:buClr>
              <a:buSzPct val="30555"/>
              <a:buNone/>
            </a:pPr>
            <a:r>
              <a:rPr lang="en-US" kern="0" dirty="0">
                <a:hlinkClick r:id="rId5"/>
              </a:rPr>
              <a:t>swetha@allureimports.com</a:t>
            </a:r>
            <a:endParaRPr lang="en-US" kern="0" dirty="0"/>
          </a:p>
          <a:p>
            <a:pPr>
              <a:spcBef>
                <a:spcPts val="0"/>
              </a:spcBef>
              <a:buClr>
                <a:schemeClr val="dk1"/>
              </a:buClr>
              <a:buSzPct val="30555"/>
              <a:buNone/>
            </a:pPr>
            <a:endParaRPr lang="en-US" kern="0" dirty="0"/>
          </a:p>
          <a:p>
            <a:pPr>
              <a:spcBef>
                <a:spcPts val="0"/>
              </a:spcBef>
              <a:buClr>
                <a:schemeClr val="dk1"/>
              </a:buClr>
              <a:buSzPct val="30555"/>
              <a:buNone/>
            </a:pPr>
            <a:r>
              <a:rPr lang="en-US" sz="1800" kern="0" dirty="0"/>
              <a:t>Tim</a:t>
            </a:r>
            <a:r>
              <a:rPr lang="en-US" kern="0" dirty="0"/>
              <a:t> </a:t>
            </a:r>
            <a:r>
              <a:rPr lang="en-US" sz="1400" kern="0" dirty="0"/>
              <a:t>(Shipping)</a:t>
            </a:r>
          </a:p>
          <a:p>
            <a:pPr>
              <a:spcBef>
                <a:spcPts val="0"/>
              </a:spcBef>
              <a:buClr>
                <a:schemeClr val="dk1"/>
              </a:buClr>
              <a:buSzPct val="30555"/>
              <a:buNone/>
            </a:pPr>
            <a:r>
              <a:rPr lang="en-US" kern="0" dirty="0">
                <a:hlinkClick r:id="rId6"/>
              </a:rPr>
              <a:t>tim@allureimports.com</a:t>
            </a:r>
            <a:endParaRPr lang="en-US" kern="0" dirty="0"/>
          </a:p>
          <a:p>
            <a:pPr>
              <a:spcBef>
                <a:spcPts val="0"/>
              </a:spcBef>
              <a:buClr>
                <a:schemeClr val="dk1"/>
              </a:buClr>
              <a:buSzPct val="30555"/>
              <a:buNone/>
            </a:pPr>
            <a:endParaRPr lang="en-US" kern="0" dirty="0"/>
          </a:p>
          <a:p>
            <a:pPr>
              <a:spcBef>
                <a:spcPts val="0"/>
              </a:spcBef>
              <a:buClr>
                <a:schemeClr val="dk1"/>
              </a:buClr>
              <a:buSzPct val="30555"/>
              <a:buNone/>
            </a:pPr>
            <a:endParaRPr lang="en" kern="0" dirty="0"/>
          </a:p>
        </p:txBody>
      </p:sp>
      <p:sp>
        <p:nvSpPr>
          <p:cNvPr id="2" name="TextBox 1"/>
          <p:cNvSpPr txBox="1"/>
          <p:nvPr/>
        </p:nvSpPr>
        <p:spPr>
          <a:xfrm>
            <a:off x="8785595" y="3919986"/>
            <a:ext cx="1111550" cy="261610"/>
          </a:xfrm>
          <a:prstGeom prst="rect">
            <a:avLst/>
          </a:prstGeom>
          <a:noFill/>
        </p:spPr>
        <p:txBody>
          <a:bodyPr wrap="square" rtlCol="0">
            <a:spAutoFit/>
          </a:bodyPr>
          <a:lstStyle/>
          <a:p>
            <a:pPr algn="ctr"/>
            <a:r>
              <a:rPr lang="en-US" sz="1100" dirty="0">
                <a:latin typeface="Muli"/>
              </a:rPr>
              <a:t>VISIT US AT </a:t>
            </a:r>
          </a:p>
        </p:txBody>
      </p:sp>
      <p:pic>
        <p:nvPicPr>
          <p:cNvPr id="3" name="Picture 2">
            <a:hlinkClick r:id="rId8"/>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035860" y="4367336"/>
            <a:ext cx="563945" cy="558306"/>
          </a:xfrm>
          <a:prstGeom prst="rect">
            <a:avLst/>
          </a:prstGeom>
        </p:spPr>
      </p:pic>
      <p:pic>
        <p:nvPicPr>
          <p:cNvPr id="8" name="Picture 7">
            <a:hlinkClick r:id="rId10"/>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333199" y="4367335"/>
            <a:ext cx="563946" cy="558307"/>
          </a:xfrm>
          <a:prstGeom prst="rect">
            <a:avLst/>
          </a:prstGeom>
        </p:spPr>
      </p:pic>
    </p:spTree>
    <p:extLst>
      <p:ext uri="{BB962C8B-B14F-4D97-AF65-F5344CB8AC3E}">
        <p14:creationId xmlns:p14="http://schemas.microsoft.com/office/powerpoint/2010/main" val="2640173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an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3315</TotalTime>
  <Words>488</Words>
  <Application>Microsoft Office PowerPoint</Application>
  <PresentationFormat>Widescreen</PresentationFormat>
  <Paragraphs>76</Paragraphs>
  <Slides>8</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Arial</vt:lpstr>
      <vt:lpstr>Arvo</vt:lpstr>
      <vt:lpstr>Calibri</vt:lpstr>
      <vt:lpstr>Calibri Light</vt:lpstr>
      <vt:lpstr>DFGothic-EB</vt:lpstr>
      <vt:lpstr>Muli</vt:lpstr>
      <vt:lpstr>Orator Std</vt:lpstr>
      <vt:lpstr>Office Theme</vt:lpstr>
      <vt:lpstr>Titania template</vt:lpstr>
      <vt:lpstr>PowerPoint Presentation</vt:lpstr>
      <vt:lpstr>Chaga Earth</vt:lpstr>
      <vt:lpstr>PowerPoint Presentation</vt:lpstr>
      <vt:lpstr>How to Make Chaga Tea</vt:lpstr>
      <vt:lpstr>Chaga Earth Products</vt:lpstr>
      <vt:lpstr>Objectives</vt:lpstr>
      <vt:lpstr>PowerPoint Presentation</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MOID KAZI</dc:creator>
  <cp:lastModifiedBy>corrado chiarello</cp:lastModifiedBy>
  <cp:revision>39</cp:revision>
  <dcterms:created xsi:type="dcterms:W3CDTF">2016-06-12T09:34:01Z</dcterms:created>
  <dcterms:modified xsi:type="dcterms:W3CDTF">2016-06-16T20:28:53Z</dcterms:modified>
</cp:coreProperties>
</file>