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6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8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9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0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9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9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7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38D8-6244-41A5-AF71-BC7916FC6833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9F813-7650-4DB8-8CE2-023FAEC76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mobile-homepage-with-screen.jpg - Photo Gallery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6325" y="1467258"/>
            <a:ext cx="6474672" cy="4873625"/>
          </a:xfrm>
        </p:spPr>
      </p:pic>
    </p:spTree>
    <p:extLst>
      <p:ext uri="{BB962C8B-B14F-4D97-AF65-F5344CB8AC3E}">
        <p14:creationId xmlns:p14="http://schemas.microsoft.com/office/powerpoint/2010/main" val="1568843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Ashok Kumar</dc:creator>
  <cp:lastModifiedBy>Ashok Kumar</cp:lastModifiedBy>
  <cp:revision>1</cp:revision>
  <dcterms:created xsi:type="dcterms:W3CDTF">2016-08-01T19:10:58Z</dcterms:created>
  <dcterms:modified xsi:type="dcterms:W3CDTF">2016-08-01T19:11:25Z</dcterms:modified>
</cp:coreProperties>
</file>