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9" r:id="rId2"/>
    <p:sldId id="292" r:id="rId3"/>
    <p:sldId id="270" r:id="rId4"/>
    <p:sldId id="271" r:id="rId5"/>
    <p:sldId id="272" r:id="rId6"/>
    <p:sldId id="294" r:id="rId7"/>
    <p:sldId id="276" r:id="rId8"/>
    <p:sldId id="278" r:id="rId9"/>
    <p:sldId id="267" r:id="rId10"/>
    <p:sldId id="277" r:id="rId11"/>
    <p:sldId id="269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1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9DD"/>
    <a:srgbClr val="D74E37"/>
    <a:srgbClr val="B743B4"/>
    <a:srgbClr val="3498DB"/>
    <a:srgbClr val="F3A60B"/>
    <a:srgbClr val="FFCE54"/>
    <a:srgbClr val="983895"/>
    <a:srgbClr val="F6BB42"/>
    <a:srgbClr val="2973B0"/>
    <a:srgbClr val="656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3947" autoAdjust="0"/>
  </p:normalViewPr>
  <p:slideViewPr>
    <p:cSldViewPr snapToGrid="0">
      <p:cViewPr>
        <p:scale>
          <a:sx n="70" d="100"/>
          <a:sy n="70" d="100"/>
        </p:scale>
        <p:origin x="-7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BF2B-7827-49FE-A0EF-A68C4FC8DE38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2C59-3871-4854-8873-9502198A5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9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2C59-3871-4854-8873-9502198A5F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2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2C59-3871-4854-8873-9502198A5F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4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2C59-3871-4854-8873-9502198A5F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9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9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9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1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1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4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6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4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8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7981" y="-13"/>
            <a:ext cx="9144018" cy="685801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18" cy="6858013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1149" y="3657600"/>
            <a:ext cx="1409703" cy="1501143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 userDrawn="1"/>
        </p:nvPicPr>
        <p:blipFill rotWithShape="1">
          <a:blip r:embed="rId2" cstate="print"/>
          <a:srcRect l="56219" b="89254"/>
          <a:stretch/>
        </p:blipFill>
        <p:spPr>
          <a:xfrm>
            <a:off x="4913194" y="0"/>
            <a:ext cx="7278805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9256-2813-40A7-A83D-142BCDB29BFF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2DAC4-41F6-4B68-9EB2-C593EC971B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3278"/>
            <a:ext cx="12192000" cy="754380"/>
          </a:xfrm>
          <a:prstGeom prst="rect">
            <a:avLst/>
          </a:prstGeom>
        </p:spPr>
      </p:pic>
      <p:pic>
        <p:nvPicPr>
          <p:cNvPr id="8" name="Picture 7" descr="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670221" y="91210"/>
            <a:ext cx="1097283" cy="5410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348713" y="6616803"/>
            <a:ext cx="2771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606062"/>
                </a:solidFill>
                <a:latin typeface="Swis721 Md BT" pitchFamily="34" charset="0"/>
              </a:rPr>
              <a:t>SINGAPORE</a:t>
            </a:r>
            <a:r>
              <a:rPr lang="en-US" sz="900" baseline="0" dirty="0" smtClean="0">
                <a:solidFill>
                  <a:srgbClr val="606062"/>
                </a:solidFill>
                <a:latin typeface="Swis721 Md BT" pitchFamily="34" charset="0"/>
              </a:rPr>
              <a:t> | </a:t>
            </a:r>
            <a:r>
              <a:rPr lang="en-US" sz="900" dirty="0" smtClean="0">
                <a:solidFill>
                  <a:srgbClr val="606062"/>
                </a:solidFill>
                <a:latin typeface="Swis721 Md BT" pitchFamily="34" charset="0"/>
              </a:rPr>
              <a:t>US | UK | BENELUX | ME | IND</a:t>
            </a:r>
            <a:endParaRPr lang="en-IN" sz="900" dirty="0">
              <a:solidFill>
                <a:srgbClr val="606062"/>
              </a:solidFill>
              <a:latin typeface="Swis721 Md BT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045" y="6615264"/>
            <a:ext cx="2527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06062"/>
                </a:solidFill>
                <a:latin typeface="Swis721 Md BT" pitchFamily="34" charset="0"/>
              </a:rPr>
              <a:t>©1996-2016 Aspire Systems, Inc.</a:t>
            </a:r>
            <a:endParaRPr lang="en-IN" sz="900" dirty="0">
              <a:solidFill>
                <a:srgbClr val="606062"/>
              </a:solidFill>
              <a:latin typeface="Swis721 Md BT" pitchFamily="34" charset="0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88642" y="156307"/>
            <a:ext cx="878158" cy="5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nil.bajaj@aspiresys.com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mal.chandramohan@aspiresys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 bwMode="auto">
          <a:xfrm>
            <a:off x="0" y="0"/>
            <a:ext cx="122084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93000"/>
                </a:schemeClr>
              </a:gs>
              <a:gs pos="48000">
                <a:srgbClr val="983895">
                  <a:alpha val="88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491" y="1721892"/>
            <a:ext cx="112266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dirty="0">
                <a:solidFill>
                  <a:schemeClr val="bg1"/>
                </a:solidFill>
                <a:latin typeface="Swis721 BT" panose="020B0504020202020204" pitchFamily="34" charset="0"/>
              </a:rPr>
              <a:t>PHYGITAL RETAIL </a:t>
            </a:r>
            <a:r>
              <a:rPr lang="en-IN" sz="8000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 </a:t>
            </a:r>
            <a:r>
              <a:rPr lang="en-IN" sz="3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Merging </a:t>
            </a:r>
            <a:r>
              <a:rPr lang="en-IN" sz="3600" dirty="0">
                <a:solidFill>
                  <a:schemeClr val="bg1"/>
                </a:solidFill>
                <a:latin typeface="Swis721 Md BT" panose="020B0604020202020204" pitchFamily="34" charset="0"/>
              </a:rPr>
              <a:t>Online and In Store Customer Experience</a:t>
            </a:r>
            <a:endParaRPr lang="en-US" sz="3600" dirty="0">
              <a:solidFill>
                <a:schemeClr val="bg1"/>
              </a:solidFill>
              <a:latin typeface="Swis721 Md BT" panose="020B0604020202020204" pitchFamily="34" charset="0"/>
            </a:endParaRPr>
          </a:p>
          <a:p>
            <a:endParaRPr lang="en-US" sz="5400" dirty="0">
              <a:solidFill>
                <a:prstClr val="white"/>
              </a:solidFill>
              <a:latin typeface="Swis721 Md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2" y="5327149"/>
            <a:ext cx="2488339" cy="13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b="846"/>
          <a:stretch/>
        </p:blipFill>
        <p:spPr>
          <a:xfrm>
            <a:off x="-15766" y="9299"/>
            <a:ext cx="12185011" cy="684870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-19051" y="1"/>
            <a:ext cx="12211051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283" y="972846"/>
            <a:ext cx="12145434" cy="5606012"/>
            <a:chOff x="-7438" y="1084633"/>
            <a:chExt cx="12145434" cy="56060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4"/>
            <a:stretch/>
          </p:blipFill>
          <p:spPr>
            <a:xfrm>
              <a:off x="9578705" y="1371273"/>
              <a:ext cx="2559291" cy="53193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" t="11773" r="20401" b="10342"/>
            <a:stretch/>
          </p:blipFill>
          <p:spPr>
            <a:xfrm>
              <a:off x="13298" y="1166016"/>
              <a:ext cx="9719826" cy="459105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02671" y="5581406"/>
              <a:ext cx="1488535" cy="9571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298" y="5769553"/>
              <a:ext cx="2384135" cy="902893"/>
            </a:xfrm>
            <a:prstGeom prst="rect">
              <a:avLst/>
            </a:prstGeom>
            <a:solidFill>
              <a:srgbClr val="4BB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403" y="5882550"/>
              <a:ext cx="2267948" cy="478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Brick &amp; Mortar stores | Cash and Carry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33844" y="5769553"/>
              <a:ext cx="2394004" cy="9028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50004" y="5769553"/>
              <a:ext cx="2412383" cy="9028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02399" y="5774668"/>
              <a:ext cx="2420972" cy="905256"/>
            </a:xfrm>
            <a:prstGeom prst="rect">
              <a:avLst/>
            </a:prstGeom>
            <a:solidFill>
              <a:srgbClr val="F3A6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33180" y="5882550"/>
              <a:ext cx="1947994" cy="54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Evolution of eCOM and mobile channels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56794" y="5882550"/>
              <a:ext cx="2075967" cy="682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Customers shopping at different channels – Brand Consistency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02105" y="5817889"/>
              <a:ext cx="2162733" cy="819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Focus from brand to customer – Consistent and convenient CX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733124" y="1084633"/>
              <a:ext cx="2404872" cy="684853"/>
            </a:xfrm>
            <a:prstGeom prst="roundRect">
              <a:avLst>
                <a:gd name="adj" fmla="val 7345"/>
              </a:avLst>
            </a:prstGeom>
            <a:solidFill>
              <a:srgbClr val="D74E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295886" y="1084633"/>
              <a:ext cx="2404872" cy="684853"/>
            </a:xfrm>
            <a:prstGeom prst="roundRect">
              <a:avLst>
                <a:gd name="adj" fmla="val 9040"/>
              </a:avLst>
            </a:prstGeom>
            <a:solidFill>
              <a:srgbClr val="F3A6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865770" y="1084633"/>
              <a:ext cx="2414016" cy="684853"/>
            </a:xfrm>
            <a:prstGeom prst="roundRect">
              <a:avLst>
                <a:gd name="adj" fmla="val 73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433844" y="1084633"/>
              <a:ext cx="2404872" cy="684853"/>
            </a:xfrm>
            <a:prstGeom prst="roundRect">
              <a:avLst>
                <a:gd name="adj" fmla="val 73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-7438" y="1084633"/>
              <a:ext cx="2404872" cy="684853"/>
            </a:xfrm>
            <a:prstGeom prst="roundRect">
              <a:avLst>
                <a:gd name="adj" fmla="val 6497"/>
              </a:avLst>
            </a:prstGeom>
            <a:solidFill>
              <a:srgbClr val="4BB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11260" y="1292443"/>
              <a:ext cx="1732580" cy="34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Multi Channel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56301" y="1292443"/>
              <a:ext cx="1732580" cy="34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Omnichannel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98929" y="1270020"/>
              <a:ext cx="2163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Phygital Retail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6805" y="1270020"/>
              <a:ext cx="195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Physical Store</a:t>
              </a:r>
              <a:endParaRPr lang="en-US" b="1" dirty="0">
                <a:solidFill>
                  <a:schemeClr val="bg1"/>
                </a:solidFill>
                <a:latin typeface="Swis721 BT" panose="020B05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54368" y="1270020"/>
              <a:ext cx="197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Digital </a:t>
              </a:r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/ eCOM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52226" y="149979"/>
            <a:ext cx="638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The Digital Retail Journey</a:t>
            </a:r>
          </a:p>
        </p:txBody>
      </p:sp>
    </p:spTree>
    <p:extLst>
      <p:ext uri="{BB962C8B-B14F-4D97-AF65-F5344CB8AC3E}">
        <p14:creationId xmlns:p14="http://schemas.microsoft.com/office/powerpoint/2010/main" val="6517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14397" r="2602"/>
          <a:stretch/>
        </p:blipFill>
        <p:spPr>
          <a:xfrm>
            <a:off x="9527" y="0"/>
            <a:ext cx="12182473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-2218"/>
            <a:ext cx="12215175" cy="6860218"/>
          </a:xfrm>
          <a:prstGeom prst="rect">
            <a:avLst/>
          </a:prstGeom>
          <a:solidFill>
            <a:srgbClr val="000000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8107" y="213369"/>
            <a:ext cx="638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What is it?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75395" y="4125847"/>
            <a:ext cx="6474046" cy="1671665"/>
            <a:chOff x="5475395" y="4125847"/>
            <a:chExt cx="6474046" cy="1671665"/>
          </a:xfrm>
        </p:grpSpPr>
        <p:grpSp>
          <p:nvGrpSpPr>
            <p:cNvPr id="35" name="Group 34"/>
            <p:cNvGrpSpPr/>
            <p:nvPr/>
          </p:nvGrpSpPr>
          <p:grpSpPr>
            <a:xfrm>
              <a:off x="8344687" y="4125847"/>
              <a:ext cx="301758" cy="223621"/>
              <a:chOff x="2822331" y="1914757"/>
              <a:chExt cx="615128" cy="455848"/>
            </a:xfrm>
            <a:solidFill>
              <a:srgbClr val="F3A60B"/>
            </a:solidFill>
          </p:grpSpPr>
          <p:sp>
            <p:nvSpPr>
              <p:cNvPr id="36" name="Freeform 35"/>
              <p:cNvSpPr/>
              <p:nvPr/>
            </p:nvSpPr>
            <p:spPr>
              <a:xfrm>
                <a:off x="2822331" y="1914757"/>
                <a:ext cx="301758" cy="455848"/>
              </a:xfrm>
              <a:custGeom>
                <a:avLst/>
                <a:gdLst>
                  <a:gd name="connsiteX0" fmla="*/ 413238 w 413238"/>
                  <a:gd name="connsiteY0" fmla="*/ 0 h 624254"/>
                  <a:gd name="connsiteX1" fmla="*/ 0 w 413238"/>
                  <a:gd name="connsiteY1" fmla="*/ 114300 h 624254"/>
                  <a:gd name="connsiteX2" fmla="*/ 8792 w 413238"/>
                  <a:gd name="connsiteY2" fmla="*/ 615461 h 624254"/>
                  <a:gd name="connsiteX3" fmla="*/ 342900 w 413238"/>
                  <a:gd name="connsiteY3" fmla="*/ 624254 h 624254"/>
                  <a:gd name="connsiteX4" fmla="*/ 351692 w 413238"/>
                  <a:gd name="connsiteY4" fmla="*/ 281354 h 624254"/>
                  <a:gd name="connsiteX5" fmla="*/ 123092 w 413238"/>
                  <a:gd name="connsiteY5" fmla="*/ 263769 h 624254"/>
                  <a:gd name="connsiteX6" fmla="*/ 123092 w 413238"/>
                  <a:gd name="connsiteY6" fmla="*/ 193430 h 624254"/>
                  <a:gd name="connsiteX7" fmla="*/ 413238 w 413238"/>
                  <a:gd name="connsiteY7" fmla="*/ 0 h 62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" h="624254">
                    <a:moveTo>
                      <a:pt x="413238" y="0"/>
                    </a:moveTo>
                    <a:lnTo>
                      <a:pt x="0" y="114300"/>
                    </a:lnTo>
                    <a:lnTo>
                      <a:pt x="8792" y="615461"/>
                    </a:lnTo>
                    <a:lnTo>
                      <a:pt x="342900" y="624254"/>
                    </a:lnTo>
                    <a:lnTo>
                      <a:pt x="351692" y="281354"/>
                    </a:lnTo>
                    <a:lnTo>
                      <a:pt x="123092" y="263769"/>
                    </a:lnTo>
                    <a:lnTo>
                      <a:pt x="123092" y="193430"/>
                    </a:lnTo>
                    <a:lnTo>
                      <a:pt x="41323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135701" y="1914757"/>
                <a:ext cx="301758" cy="455848"/>
              </a:xfrm>
              <a:custGeom>
                <a:avLst/>
                <a:gdLst>
                  <a:gd name="connsiteX0" fmla="*/ 413238 w 413238"/>
                  <a:gd name="connsiteY0" fmla="*/ 0 h 624254"/>
                  <a:gd name="connsiteX1" fmla="*/ 0 w 413238"/>
                  <a:gd name="connsiteY1" fmla="*/ 114300 h 624254"/>
                  <a:gd name="connsiteX2" fmla="*/ 8792 w 413238"/>
                  <a:gd name="connsiteY2" fmla="*/ 615461 h 624254"/>
                  <a:gd name="connsiteX3" fmla="*/ 342900 w 413238"/>
                  <a:gd name="connsiteY3" fmla="*/ 624254 h 624254"/>
                  <a:gd name="connsiteX4" fmla="*/ 351692 w 413238"/>
                  <a:gd name="connsiteY4" fmla="*/ 281354 h 624254"/>
                  <a:gd name="connsiteX5" fmla="*/ 123092 w 413238"/>
                  <a:gd name="connsiteY5" fmla="*/ 263769 h 624254"/>
                  <a:gd name="connsiteX6" fmla="*/ 123092 w 413238"/>
                  <a:gd name="connsiteY6" fmla="*/ 193430 h 624254"/>
                  <a:gd name="connsiteX7" fmla="*/ 413238 w 413238"/>
                  <a:gd name="connsiteY7" fmla="*/ 0 h 62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" h="624254">
                    <a:moveTo>
                      <a:pt x="413238" y="0"/>
                    </a:moveTo>
                    <a:lnTo>
                      <a:pt x="0" y="114300"/>
                    </a:lnTo>
                    <a:lnTo>
                      <a:pt x="8792" y="615461"/>
                    </a:lnTo>
                    <a:lnTo>
                      <a:pt x="342900" y="624254"/>
                    </a:lnTo>
                    <a:lnTo>
                      <a:pt x="351692" y="281354"/>
                    </a:lnTo>
                    <a:lnTo>
                      <a:pt x="123092" y="263769"/>
                    </a:lnTo>
                    <a:lnTo>
                      <a:pt x="123092" y="193430"/>
                    </a:lnTo>
                    <a:lnTo>
                      <a:pt x="41323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0800000">
              <a:off x="11647683" y="5559965"/>
              <a:ext cx="301758" cy="223621"/>
              <a:chOff x="4190666" y="-889157"/>
              <a:chExt cx="615127" cy="455848"/>
            </a:xfrm>
            <a:solidFill>
              <a:srgbClr val="FAA906"/>
            </a:solidFill>
          </p:grpSpPr>
          <p:sp>
            <p:nvSpPr>
              <p:cNvPr id="39" name="Freeform 38"/>
              <p:cNvSpPr/>
              <p:nvPr/>
            </p:nvSpPr>
            <p:spPr>
              <a:xfrm>
                <a:off x="4190666" y="-889157"/>
                <a:ext cx="301758" cy="455848"/>
              </a:xfrm>
              <a:custGeom>
                <a:avLst/>
                <a:gdLst>
                  <a:gd name="connsiteX0" fmla="*/ 413238 w 413238"/>
                  <a:gd name="connsiteY0" fmla="*/ 0 h 624254"/>
                  <a:gd name="connsiteX1" fmla="*/ 0 w 413238"/>
                  <a:gd name="connsiteY1" fmla="*/ 114300 h 624254"/>
                  <a:gd name="connsiteX2" fmla="*/ 8792 w 413238"/>
                  <a:gd name="connsiteY2" fmla="*/ 615461 h 624254"/>
                  <a:gd name="connsiteX3" fmla="*/ 342900 w 413238"/>
                  <a:gd name="connsiteY3" fmla="*/ 624254 h 624254"/>
                  <a:gd name="connsiteX4" fmla="*/ 351692 w 413238"/>
                  <a:gd name="connsiteY4" fmla="*/ 281354 h 624254"/>
                  <a:gd name="connsiteX5" fmla="*/ 123092 w 413238"/>
                  <a:gd name="connsiteY5" fmla="*/ 263769 h 624254"/>
                  <a:gd name="connsiteX6" fmla="*/ 123092 w 413238"/>
                  <a:gd name="connsiteY6" fmla="*/ 193430 h 624254"/>
                  <a:gd name="connsiteX7" fmla="*/ 413238 w 413238"/>
                  <a:gd name="connsiteY7" fmla="*/ 0 h 62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" h="624254">
                    <a:moveTo>
                      <a:pt x="413238" y="0"/>
                    </a:moveTo>
                    <a:lnTo>
                      <a:pt x="0" y="114300"/>
                    </a:lnTo>
                    <a:lnTo>
                      <a:pt x="8792" y="615461"/>
                    </a:lnTo>
                    <a:lnTo>
                      <a:pt x="342900" y="624254"/>
                    </a:lnTo>
                    <a:lnTo>
                      <a:pt x="351692" y="281354"/>
                    </a:lnTo>
                    <a:lnTo>
                      <a:pt x="123092" y="263769"/>
                    </a:lnTo>
                    <a:lnTo>
                      <a:pt x="123092" y="193430"/>
                    </a:lnTo>
                    <a:lnTo>
                      <a:pt x="41323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504035" y="-889157"/>
                <a:ext cx="301758" cy="455848"/>
              </a:xfrm>
              <a:custGeom>
                <a:avLst/>
                <a:gdLst>
                  <a:gd name="connsiteX0" fmla="*/ 413238 w 413238"/>
                  <a:gd name="connsiteY0" fmla="*/ 0 h 624254"/>
                  <a:gd name="connsiteX1" fmla="*/ 0 w 413238"/>
                  <a:gd name="connsiteY1" fmla="*/ 114300 h 624254"/>
                  <a:gd name="connsiteX2" fmla="*/ 8792 w 413238"/>
                  <a:gd name="connsiteY2" fmla="*/ 615461 h 624254"/>
                  <a:gd name="connsiteX3" fmla="*/ 342900 w 413238"/>
                  <a:gd name="connsiteY3" fmla="*/ 624254 h 624254"/>
                  <a:gd name="connsiteX4" fmla="*/ 351692 w 413238"/>
                  <a:gd name="connsiteY4" fmla="*/ 281354 h 624254"/>
                  <a:gd name="connsiteX5" fmla="*/ 123092 w 413238"/>
                  <a:gd name="connsiteY5" fmla="*/ 263769 h 624254"/>
                  <a:gd name="connsiteX6" fmla="*/ 123092 w 413238"/>
                  <a:gd name="connsiteY6" fmla="*/ 193430 h 624254"/>
                  <a:gd name="connsiteX7" fmla="*/ 413238 w 413238"/>
                  <a:gd name="connsiteY7" fmla="*/ 0 h 62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" h="624254">
                    <a:moveTo>
                      <a:pt x="413238" y="0"/>
                    </a:moveTo>
                    <a:lnTo>
                      <a:pt x="0" y="114300"/>
                    </a:lnTo>
                    <a:lnTo>
                      <a:pt x="8792" y="615461"/>
                    </a:lnTo>
                    <a:lnTo>
                      <a:pt x="342900" y="624254"/>
                    </a:lnTo>
                    <a:lnTo>
                      <a:pt x="351692" y="281354"/>
                    </a:lnTo>
                    <a:lnTo>
                      <a:pt x="123092" y="263769"/>
                    </a:lnTo>
                    <a:lnTo>
                      <a:pt x="123092" y="193430"/>
                    </a:lnTo>
                    <a:lnTo>
                      <a:pt x="41323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475395" y="4227852"/>
              <a:ext cx="62276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F3A60B"/>
                  </a:solidFill>
                  <a:latin typeface="Swis721 Md BT" panose="020B0604020202020204" pitchFamily="34" charset="0"/>
                </a:rPr>
                <a:t>Phygital Retail– </a:t>
              </a:r>
              <a:endParaRPr lang="en-US" sz="3200" b="1" dirty="0" smtClean="0">
                <a:solidFill>
                  <a:srgbClr val="F3A60B"/>
                </a:solidFill>
                <a:latin typeface="Swis721 Md BT" panose="020B0604020202020204" pitchFamily="34" charset="0"/>
              </a:endParaRPr>
            </a:p>
            <a:p>
              <a:pPr algn="r"/>
              <a:r>
                <a:rPr lang="en-US" sz="3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Convergence </a:t>
              </a:r>
              <a:r>
                <a:rPr lang="en-US" sz="3200" dirty="0">
                  <a:solidFill>
                    <a:schemeClr val="bg1"/>
                  </a:solidFill>
                  <a:latin typeface="Swis721 Md BT" panose="020B0604020202020204" pitchFamily="34" charset="0"/>
                </a:rPr>
                <a:t>of a consumers physical and digital world</a:t>
              </a:r>
              <a:r>
                <a:rPr lang="en-US" sz="3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.</a:t>
              </a:r>
              <a:endParaRPr lang="en-US" sz="3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3648" y="1635792"/>
            <a:ext cx="8075355" cy="1050878"/>
            <a:chOff x="-23176" y="1692322"/>
            <a:chExt cx="8075355" cy="1050878"/>
          </a:xfrm>
        </p:grpSpPr>
        <p:sp>
          <p:nvSpPr>
            <p:cNvPr id="7" name="Parallelogram 6"/>
            <p:cNvSpPr/>
            <p:nvPr/>
          </p:nvSpPr>
          <p:spPr>
            <a:xfrm>
              <a:off x="0" y="1692322"/>
              <a:ext cx="8052179" cy="1050878"/>
            </a:xfrm>
            <a:prstGeom prst="parallelogram">
              <a:avLst/>
            </a:prstGeom>
            <a:solidFill>
              <a:srgbClr val="F6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3176" y="1692322"/>
              <a:ext cx="1701851" cy="1050878"/>
            </a:xfrm>
            <a:prstGeom prst="rect">
              <a:avLst/>
            </a:prstGeom>
            <a:solidFill>
              <a:srgbClr val="F6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4275" y="1838066"/>
            <a:ext cx="641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wis721 Md BT" panose="020B0604020202020204" pitchFamily="34" charset="0"/>
              </a:rPr>
              <a:t>Phygital is </a:t>
            </a:r>
            <a:r>
              <a:rPr lang="en-US" sz="3600" dirty="0" smtClean="0">
                <a:latin typeface="Swis721 Md BT" panose="020B0604020202020204" pitchFamily="34" charset="0"/>
              </a:rPr>
              <a:t>Omnichannel 2.0</a:t>
            </a:r>
            <a:endParaRPr lang="en-US" sz="3600" dirty="0">
              <a:latin typeface="Swis721 Md B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255"/>
          <a:stretch/>
        </p:blipFill>
        <p:spPr>
          <a:xfrm>
            <a:off x="-39989" y="0"/>
            <a:ext cx="1223198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9988" y="0"/>
            <a:ext cx="12231988" cy="6858000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907874" y="5019393"/>
            <a:ext cx="38021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indent="-115888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latin typeface="Swis721 Md BT"/>
              </a:rPr>
              <a:t>Empowered Employees: Customer insights and real time decision making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96191" y="3429000"/>
            <a:ext cx="3402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indent="-115888" algn="r">
              <a:defRPr/>
            </a:pPr>
            <a:r>
              <a:rPr lang="en-US" dirty="0">
                <a:solidFill>
                  <a:schemeClr val="bg1"/>
                </a:solidFill>
                <a:latin typeface="Swis721 Md BT"/>
              </a:rPr>
              <a:t>Personalization: Right marketing at the right location at the right time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07873" y="3241728"/>
            <a:ext cx="3802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indent="-115888">
              <a:defRPr/>
            </a:pPr>
            <a:r>
              <a:rPr lang="en-US" dirty="0">
                <a:solidFill>
                  <a:schemeClr val="bg1"/>
                </a:solidFill>
                <a:latin typeface="Swis721 Md BT"/>
              </a:rPr>
              <a:t>Self Service: Break queues, guided layout, virtual add-ons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47530" y="1727085"/>
            <a:ext cx="36195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indent="-115888" algn="r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latin typeface="Swis721 Md BT"/>
              </a:rPr>
              <a:t>Seamless movement between online and store : Instore CX via customer app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530" y="169476"/>
            <a:ext cx="689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Four Trends that will shape tomorrow’s retail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57111" y="1340768"/>
            <a:ext cx="228941" cy="3474720"/>
            <a:chOff x="3893456" y="1985916"/>
            <a:chExt cx="228941" cy="3474720"/>
          </a:xfrm>
        </p:grpSpPr>
        <p:sp>
          <p:nvSpPr>
            <p:cNvPr id="17" name="Rectangle 16"/>
            <p:cNvSpPr/>
            <p:nvPr/>
          </p:nvSpPr>
          <p:spPr>
            <a:xfrm>
              <a:off x="4076678" y="1985916"/>
              <a:ext cx="45719" cy="3474720"/>
            </a:xfrm>
            <a:prstGeom prst="rect">
              <a:avLst/>
            </a:prstGeom>
            <a:solidFill>
              <a:srgbClr val="FAA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93456" y="2483343"/>
              <a:ext cx="206081" cy="250141"/>
            </a:xfrm>
            <a:prstGeom prst="rect">
              <a:avLst/>
            </a:prstGeom>
            <a:solidFill>
              <a:srgbClr val="FAA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93582" y="4145947"/>
              <a:ext cx="206081" cy="250141"/>
            </a:xfrm>
            <a:prstGeom prst="rect">
              <a:avLst/>
            </a:prstGeom>
            <a:solidFill>
              <a:srgbClr val="FAA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4559247" y="1460345"/>
            <a:ext cx="1005840" cy="1005840"/>
          </a:xfrm>
          <a:prstGeom prst="ellipse">
            <a:avLst/>
          </a:prstGeom>
          <a:solidFill>
            <a:srgbClr val="FAA9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563380" y="3215248"/>
            <a:ext cx="1005840" cy="1005840"/>
          </a:xfrm>
          <a:prstGeom prst="ellipse">
            <a:avLst/>
          </a:prstGeom>
          <a:solidFill>
            <a:srgbClr val="FAA9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12559" y="2996952"/>
            <a:ext cx="45719" cy="2926080"/>
          </a:xfrm>
          <a:prstGeom prst="rect">
            <a:avLst/>
          </a:prstGeom>
          <a:solidFill>
            <a:srgbClr val="FAA9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56576" y="3356992"/>
            <a:ext cx="206081" cy="250141"/>
          </a:xfrm>
          <a:prstGeom prst="rect">
            <a:avLst/>
          </a:prstGeom>
          <a:solidFill>
            <a:srgbClr val="FAA9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35418" y="5028898"/>
            <a:ext cx="206081" cy="250141"/>
          </a:xfrm>
          <a:prstGeom prst="rect">
            <a:avLst/>
          </a:prstGeom>
          <a:solidFill>
            <a:srgbClr val="FAA9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189478" y="3212976"/>
            <a:ext cx="1005840" cy="1005840"/>
          </a:xfrm>
          <a:prstGeom prst="ellipse">
            <a:avLst/>
          </a:prstGeom>
          <a:solidFill>
            <a:srgbClr val="FAA9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93611" y="4871432"/>
            <a:ext cx="1005840" cy="1005840"/>
          </a:xfrm>
          <a:prstGeom prst="ellipse">
            <a:avLst/>
          </a:prstGeom>
          <a:solidFill>
            <a:srgbClr val="FAA9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850043" y="3442272"/>
            <a:ext cx="416934" cy="572048"/>
            <a:chOff x="2320652" y="5161756"/>
            <a:chExt cx="217909" cy="298979"/>
          </a:xfrm>
          <a:solidFill>
            <a:schemeClr val="tx1"/>
          </a:solidFill>
        </p:grpSpPr>
        <p:sp>
          <p:nvSpPr>
            <p:cNvPr id="40" name="Freeform 890"/>
            <p:cNvSpPr>
              <a:spLocks noEditPoints="1"/>
            </p:cNvSpPr>
            <p:nvPr/>
          </p:nvSpPr>
          <p:spPr bwMode="auto">
            <a:xfrm>
              <a:off x="2320652" y="5161756"/>
              <a:ext cx="217909" cy="298979"/>
            </a:xfrm>
            <a:custGeom>
              <a:avLst/>
              <a:gdLst/>
              <a:ahLst/>
              <a:cxnLst>
                <a:cxn ang="0">
                  <a:pos x="82" y="21"/>
                </a:cxn>
                <a:cxn ang="0">
                  <a:pos x="65" y="26"/>
                </a:cxn>
                <a:cxn ang="0">
                  <a:pos x="52" y="31"/>
                </a:cxn>
                <a:cxn ang="0">
                  <a:pos x="40" y="41"/>
                </a:cxn>
                <a:cxn ang="0">
                  <a:pos x="32" y="51"/>
                </a:cxn>
                <a:cxn ang="0">
                  <a:pos x="26" y="64"/>
                </a:cxn>
                <a:cxn ang="0">
                  <a:pos x="22" y="79"/>
                </a:cxn>
                <a:cxn ang="0">
                  <a:pos x="20" y="98"/>
                </a:cxn>
                <a:cxn ang="0">
                  <a:pos x="26" y="116"/>
                </a:cxn>
                <a:cxn ang="0">
                  <a:pos x="36" y="134"/>
                </a:cxn>
                <a:cxn ang="0">
                  <a:pos x="51" y="146"/>
                </a:cxn>
                <a:cxn ang="0">
                  <a:pos x="69" y="155"/>
                </a:cxn>
                <a:cxn ang="0">
                  <a:pos x="89" y="158"/>
                </a:cxn>
                <a:cxn ang="0">
                  <a:pos x="110" y="155"/>
                </a:cxn>
                <a:cxn ang="0">
                  <a:pos x="128" y="146"/>
                </a:cxn>
                <a:cxn ang="0">
                  <a:pos x="143" y="134"/>
                </a:cxn>
                <a:cxn ang="0">
                  <a:pos x="154" y="116"/>
                </a:cxn>
                <a:cxn ang="0">
                  <a:pos x="159" y="96"/>
                </a:cxn>
                <a:cxn ang="0">
                  <a:pos x="157" y="73"/>
                </a:cxn>
                <a:cxn ang="0">
                  <a:pos x="148" y="54"/>
                </a:cxn>
                <a:cxn ang="0">
                  <a:pos x="138" y="41"/>
                </a:cxn>
                <a:cxn ang="0">
                  <a:pos x="124" y="30"/>
                </a:cxn>
                <a:cxn ang="0">
                  <a:pos x="105" y="23"/>
                </a:cxn>
                <a:cxn ang="0">
                  <a:pos x="82" y="21"/>
                </a:cxn>
                <a:cxn ang="0">
                  <a:pos x="88" y="0"/>
                </a:cxn>
                <a:cxn ang="0">
                  <a:pos x="110" y="2"/>
                </a:cxn>
                <a:cxn ang="0">
                  <a:pos x="130" y="10"/>
                </a:cxn>
                <a:cxn ang="0">
                  <a:pos x="146" y="20"/>
                </a:cxn>
                <a:cxn ang="0">
                  <a:pos x="159" y="33"/>
                </a:cxn>
                <a:cxn ang="0">
                  <a:pos x="169" y="47"/>
                </a:cxn>
                <a:cxn ang="0">
                  <a:pos x="176" y="66"/>
                </a:cxn>
                <a:cxn ang="0">
                  <a:pos x="179" y="87"/>
                </a:cxn>
                <a:cxn ang="0">
                  <a:pos x="177" y="110"/>
                </a:cxn>
                <a:cxn ang="0">
                  <a:pos x="169" y="135"/>
                </a:cxn>
                <a:cxn ang="0">
                  <a:pos x="156" y="157"/>
                </a:cxn>
                <a:cxn ang="0">
                  <a:pos x="141" y="175"/>
                </a:cxn>
                <a:cxn ang="0">
                  <a:pos x="117" y="203"/>
                </a:cxn>
                <a:cxn ang="0">
                  <a:pos x="89" y="226"/>
                </a:cxn>
                <a:cxn ang="0">
                  <a:pos x="66" y="207"/>
                </a:cxn>
                <a:cxn ang="0">
                  <a:pos x="45" y="185"/>
                </a:cxn>
                <a:cxn ang="0">
                  <a:pos x="26" y="161"/>
                </a:cxn>
                <a:cxn ang="0">
                  <a:pos x="10" y="134"/>
                </a:cxn>
                <a:cxn ang="0">
                  <a:pos x="4" y="121"/>
                </a:cxn>
                <a:cxn ang="0">
                  <a:pos x="2" y="105"/>
                </a:cxn>
                <a:cxn ang="0">
                  <a:pos x="0" y="87"/>
                </a:cxn>
                <a:cxn ang="0">
                  <a:pos x="2" y="69"/>
                </a:cxn>
                <a:cxn ang="0">
                  <a:pos x="7" y="53"/>
                </a:cxn>
                <a:cxn ang="0">
                  <a:pos x="16" y="38"/>
                </a:cxn>
                <a:cxn ang="0">
                  <a:pos x="26" y="27"/>
                </a:cxn>
                <a:cxn ang="0">
                  <a:pos x="38" y="17"/>
                </a:cxn>
                <a:cxn ang="0">
                  <a:pos x="52" y="8"/>
                </a:cxn>
                <a:cxn ang="0">
                  <a:pos x="69" y="2"/>
                </a:cxn>
                <a:cxn ang="0">
                  <a:pos x="88" y="0"/>
                </a:cxn>
              </a:cxnLst>
              <a:rect l="0" t="0" r="r" b="b"/>
              <a:pathLst>
                <a:path w="179" h="226">
                  <a:moveTo>
                    <a:pt x="82" y="21"/>
                  </a:moveTo>
                  <a:lnTo>
                    <a:pt x="65" y="26"/>
                  </a:lnTo>
                  <a:lnTo>
                    <a:pt x="52" y="31"/>
                  </a:lnTo>
                  <a:lnTo>
                    <a:pt x="40" y="41"/>
                  </a:lnTo>
                  <a:lnTo>
                    <a:pt x="32" y="51"/>
                  </a:lnTo>
                  <a:lnTo>
                    <a:pt x="26" y="64"/>
                  </a:lnTo>
                  <a:lnTo>
                    <a:pt x="22" y="79"/>
                  </a:lnTo>
                  <a:lnTo>
                    <a:pt x="20" y="98"/>
                  </a:lnTo>
                  <a:lnTo>
                    <a:pt x="26" y="116"/>
                  </a:lnTo>
                  <a:lnTo>
                    <a:pt x="36" y="134"/>
                  </a:lnTo>
                  <a:lnTo>
                    <a:pt x="51" y="146"/>
                  </a:lnTo>
                  <a:lnTo>
                    <a:pt x="69" y="155"/>
                  </a:lnTo>
                  <a:lnTo>
                    <a:pt x="89" y="158"/>
                  </a:lnTo>
                  <a:lnTo>
                    <a:pt x="110" y="155"/>
                  </a:lnTo>
                  <a:lnTo>
                    <a:pt x="128" y="146"/>
                  </a:lnTo>
                  <a:lnTo>
                    <a:pt x="143" y="134"/>
                  </a:lnTo>
                  <a:lnTo>
                    <a:pt x="154" y="116"/>
                  </a:lnTo>
                  <a:lnTo>
                    <a:pt x="159" y="96"/>
                  </a:lnTo>
                  <a:lnTo>
                    <a:pt x="157" y="73"/>
                  </a:lnTo>
                  <a:lnTo>
                    <a:pt x="148" y="54"/>
                  </a:lnTo>
                  <a:lnTo>
                    <a:pt x="138" y="41"/>
                  </a:lnTo>
                  <a:lnTo>
                    <a:pt x="124" y="30"/>
                  </a:lnTo>
                  <a:lnTo>
                    <a:pt x="105" y="23"/>
                  </a:lnTo>
                  <a:lnTo>
                    <a:pt x="82" y="21"/>
                  </a:lnTo>
                  <a:close/>
                  <a:moveTo>
                    <a:pt x="88" y="0"/>
                  </a:moveTo>
                  <a:lnTo>
                    <a:pt x="110" y="2"/>
                  </a:lnTo>
                  <a:lnTo>
                    <a:pt x="130" y="10"/>
                  </a:lnTo>
                  <a:lnTo>
                    <a:pt x="146" y="20"/>
                  </a:lnTo>
                  <a:lnTo>
                    <a:pt x="159" y="33"/>
                  </a:lnTo>
                  <a:lnTo>
                    <a:pt x="169" y="47"/>
                  </a:lnTo>
                  <a:lnTo>
                    <a:pt x="176" y="66"/>
                  </a:lnTo>
                  <a:lnTo>
                    <a:pt x="179" y="87"/>
                  </a:lnTo>
                  <a:lnTo>
                    <a:pt x="177" y="110"/>
                  </a:lnTo>
                  <a:lnTo>
                    <a:pt x="169" y="135"/>
                  </a:lnTo>
                  <a:lnTo>
                    <a:pt x="156" y="157"/>
                  </a:lnTo>
                  <a:lnTo>
                    <a:pt x="141" y="175"/>
                  </a:lnTo>
                  <a:lnTo>
                    <a:pt x="117" y="203"/>
                  </a:lnTo>
                  <a:lnTo>
                    <a:pt x="89" y="226"/>
                  </a:lnTo>
                  <a:lnTo>
                    <a:pt x="66" y="207"/>
                  </a:lnTo>
                  <a:lnTo>
                    <a:pt x="45" y="185"/>
                  </a:lnTo>
                  <a:lnTo>
                    <a:pt x="26" y="161"/>
                  </a:lnTo>
                  <a:lnTo>
                    <a:pt x="10" y="134"/>
                  </a:lnTo>
                  <a:lnTo>
                    <a:pt x="4" y="121"/>
                  </a:lnTo>
                  <a:lnTo>
                    <a:pt x="2" y="105"/>
                  </a:lnTo>
                  <a:lnTo>
                    <a:pt x="0" y="87"/>
                  </a:lnTo>
                  <a:lnTo>
                    <a:pt x="2" y="69"/>
                  </a:lnTo>
                  <a:lnTo>
                    <a:pt x="7" y="53"/>
                  </a:lnTo>
                  <a:lnTo>
                    <a:pt x="16" y="38"/>
                  </a:lnTo>
                  <a:lnTo>
                    <a:pt x="26" y="27"/>
                  </a:lnTo>
                  <a:lnTo>
                    <a:pt x="38" y="17"/>
                  </a:lnTo>
                  <a:lnTo>
                    <a:pt x="52" y="8"/>
                  </a:lnTo>
                  <a:lnTo>
                    <a:pt x="69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91"/>
            <p:cNvSpPr>
              <a:spLocks/>
            </p:cNvSpPr>
            <p:nvPr/>
          </p:nvSpPr>
          <p:spPr bwMode="auto">
            <a:xfrm>
              <a:off x="2364476" y="5209381"/>
              <a:ext cx="127824" cy="15213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8" y="1"/>
                </a:cxn>
                <a:cxn ang="0">
                  <a:pos x="63" y="4"/>
                </a:cxn>
                <a:cxn ang="0">
                  <a:pos x="68" y="5"/>
                </a:cxn>
                <a:cxn ang="0">
                  <a:pos x="71" y="8"/>
                </a:cxn>
                <a:cxn ang="0">
                  <a:pos x="74" y="10"/>
                </a:cxn>
                <a:cxn ang="0">
                  <a:pos x="76" y="14"/>
                </a:cxn>
                <a:cxn ang="0">
                  <a:pos x="78" y="18"/>
                </a:cxn>
                <a:cxn ang="0">
                  <a:pos x="78" y="24"/>
                </a:cxn>
                <a:cxn ang="0">
                  <a:pos x="76" y="30"/>
                </a:cxn>
                <a:cxn ang="0">
                  <a:pos x="78" y="31"/>
                </a:cxn>
                <a:cxn ang="0">
                  <a:pos x="78" y="37"/>
                </a:cxn>
                <a:cxn ang="0">
                  <a:pos x="76" y="40"/>
                </a:cxn>
                <a:cxn ang="0">
                  <a:pos x="75" y="41"/>
                </a:cxn>
                <a:cxn ang="0">
                  <a:pos x="74" y="44"/>
                </a:cxn>
                <a:cxn ang="0">
                  <a:pos x="72" y="49"/>
                </a:cxn>
                <a:cxn ang="0">
                  <a:pos x="72" y="53"/>
                </a:cxn>
                <a:cxn ang="0">
                  <a:pos x="71" y="56"/>
                </a:cxn>
                <a:cxn ang="0">
                  <a:pos x="69" y="57"/>
                </a:cxn>
                <a:cxn ang="0">
                  <a:pos x="68" y="60"/>
                </a:cxn>
                <a:cxn ang="0">
                  <a:pos x="66" y="62"/>
                </a:cxn>
                <a:cxn ang="0">
                  <a:pos x="66" y="67"/>
                </a:cxn>
                <a:cxn ang="0">
                  <a:pos x="75" y="72"/>
                </a:cxn>
                <a:cxn ang="0">
                  <a:pos x="78" y="72"/>
                </a:cxn>
                <a:cxn ang="0">
                  <a:pos x="87" y="74"/>
                </a:cxn>
                <a:cxn ang="0">
                  <a:pos x="92" y="76"/>
                </a:cxn>
                <a:cxn ang="0">
                  <a:pos x="97" y="77"/>
                </a:cxn>
                <a:cxn ang="0">
                  <a:pos x="99" y="79"/>
                </a:cxn>
                <a:cxn ang="0">
                  <a:pos x="101" y="80"/>
                </a:cxn>
                <a:cxn ang="0">
                  <a:pos x="102" y="83"/>
                </a:cxn>
                <a:cxn ang="0">
                  <a:pos x="105" y="85"/>
                </a:cxn>
                <a:cxn ang="0">
                  <a:pos x="105" y="86"/>
                </a:cxn>
                <a:cxn ang="0">
                  <a:pos x="102" y="92"/>
                </a:cxn>
                <a:cxn ang="0">
                  <a:pos x="94" y="100"/>
                </a:cxn>
                <a:cxn ang="0">
                  <a:pos x="81" y="110"/>
                </a:cxn>
                <a:cxn ang="0">
                  <a:pos x="65" y="115"/>
                </a:cxn>
                <a:cxn ang="0">
                  <a:pos x="46" y="115"/>
                </a:cxn>
                <a:cxn ang="0">
                  <a:pos x="30" y="110"/>
                </a:cxn>
                <a:cxn ang="0">
                  <a:pos x="19" y="105"/>
                </a:cxn>
                <a:cxn ang="0">
                  <a:pos x="9" y="96"/>
                </a:cxn>
                <a:cxn ang="0">
                  <a:pos x="0" y="85"/>
                </a:cxn>
                <a:cxn ang="0">
                  <a:pos x="3" y="80"/>
                </a:cxn>
                <a:cxn ang="0">
                  <a:pos x="7" y="77"/>
                </a:cxn>
                <a:cxn ang="0">
                  <a:pos x="19" y="74"/>
                </a:cxn>
                <a:cxn ang="0">
                  <a:pos x="22" y="73"/>
                </a:cxn>
                <a:cxn ang="0">
                  <a:pos x="25" y="73"/>
                </a:cxn>
                <a:cxn ang="0">
                  <a:pos x="29" y="72"/>
                </a:cxn>
                <a:cxn ang="0">
                  <a:pos x="35" y="69"/>
                </a:cxn>
                <a:cxn ang="0">
                  <a:pos x="36" y="67"/>
                </a:cxn>
                <a:cxn ang="0">
                  <a:pos x="38" y="64"/>
                </a:cxn>
                <a:cxn ang="0">
                  <a:pos x="38" y="60"/>
                </a:cxn>
                <a:cxn ang="0">
                  <a:pos x="29" y="43"/>
                </a:cxn>
                <a:cxn ang="0">
                  <a:pos x="27" y="41"/>
                </a:cxn>
                <a:cxn ang="0">
                  <a:pos x="26" y="38"/>
                </a:cxn>
                <a:cxn ang="0">
                  <a:pos x="25" y="37"/>
                </a:cxn>
                <a:cxn ang="0">
                  <a:pos x="25" y="31"/>
                </a:cxn>
                <a:cxn ang="0">
                  <a:pos x="27" y="31"/>
                </a:cxn>
                <a:cxn ang="0">
                  <a:pos x="26" y="17"/>
                </a:cxn>
                <a:cxn ang="0">
                  <a:pos x="32" y="5"/>
                </a:cxn>
                <a:cxn ang="0">
                  <a:pos x="43" y="0"/>
                </a:cxn>
              </a:cxnLst>
              <a:rect l="0" t="0" r="r" b="b"/>
              <a:pathLst>
                <a:path w="105" h="115">
                  <a:moveTo>
                    <a:pt x="43" y="0"/>
                  </a:moveTo>
                  <a:lnTo>
                    <a:pt x="58" y="1"/>
                  </a:lnTo>
                  <a:lnTo>
                    <a:pt x="63" y="4"/>
                  </a:lnTo>
                  <a:lnTo>
                    <a:pt x="68" y="5"/>
                  </a:lnTo>
                  <a:lnTo>
                    <a:pt x="71" y="8"/>
                  </a:lnTo>
                  <a:lnTo>
                    <a:pt x="74" y="10"/>
                  </a:lnTo>
                  <a:lnTo>
                    <a:pt x="76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0"/>
                  </a:lnTo>
                  <a:lnTo>
                    <a:pt x="78" y="31"/>
                  </a:lnTo>
                  <a:lnTo>
                    <a:pt x="78" y="37"/>
                  </a:lnTo>
                  <a:lnTo>
                    <a:pt x="76" y="40"/>
                  </a:lnTo>
                  <a:lnTo>
                    <a:pt x="75" y="41"/>
                  </a:lnTo>
                  <a:lnTo>
                    <a:pt x="74" y="44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1" y="56"/>
                  </a:lnTo>
                  <a:lnTo>
                    <a:pt x="69" y="57"/>
                  </a:lnTo>
                  <a:lnTo>
                    <a:pt x="68" y="60"/>
                  </a:lnTo>
                  <a:lnTo>
                    <a:pt x="66" y="62"/>
                  </a:lnTo>
                  <a:lnTo>
                    <a:pt x="66" y="67"/>
                  </a:lnTo>
                  <a:lnTo>
                    <a:pt x="75" y="72"/>
                  </a:lnTo>
                  <a:lnTo>
                    <a:pt x="78" y="72"/>
                  </a:lnTo>
                  <a:lnTo>
                    <a:pt x="87" y="74"/>
                  </a:lnTo>
                  <a:lnTo>
                    <a:pt x="92" y="76"/>
                  </a:lnTo>
                  <a:lnTo>
                    <a:pt x="97" y="77"/>
                  </a:lnTo>
                  <a:lnTo>
                    <a:pt x="99" y="79"/>
                  </a:lnTo>
                  <a:lnTo>
                    <a:pt x="101" y="80"/>
                  </a:lnTo>
                  <a:lnTo>
                    <a:pt x="102" y="83"/>
                  </a:lnTo>
                  <a:lnTo>
                    <a:pt x="105" y="85"/>
                  </a:lnTo>
                  <a:lnTo>
                    <a:pt x="105" y="86"/>
                  </a:lnTo>
                  <a:lnTo>
                    <a:pt x="102" y="92"/>
                  </a:lnTo>
                  <a:lnTo>
                    <a:pt x="94" y="100"/>
                  </a:lnTo>
                  <a:lnTo>
                    <a:pt x="81" y="110"/>
                  </a:lnTo>
                  <a:lnTo>
                    <a:pt x="65" y="115"/>
                  </a:lnTo>
                  <a:lnTo>
                    <a:pt x="46" y="115"/>
                  </a:lnTo>
                  <a:lnTo>
                    <a:pt x="30" y="110"/>
                  </a:lnTo>
                  <a:lnTo>
                    <a:pt x="19" y="105"/>
                  </a:lnTo>
                  <a:lnTo>
                    <a:pt x="9" y="96"/>
                  </a:lnTo>
                  <a:lnTo>
                    <a:pt x="0" y="85"/>
                  </a:lnTo>
                  <a:lnTo>
                    <a:pt x="3" y="80"/>
                  </a:lnTo>
                  <a:lnTo>
                    <a:pt x="7" y="77"/>
                  </a:lnTo>
                  <a:lnTo>
                    <a:pt x="19" y="74"/>
                  </a:lnTo>
                  <a:lnTo>
                    <a:pt x="22" y="73"/>
                  </a:lnTo>
                  <a:lnTo>
                    <a:pt x="25" y="73"/>
                  </a:lnTo>
                  <a:lnTo>
                    <a:pt x="29" y="72"/>
                  </a:lnTo>
                  <a:lnTo>
                    <a:pt x="35" y="69"/>
                  </a:lnTo>
                  <a:lnTo>
                    <a:pt x="36" y="67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29" y="43"/>
                  </a:lnTo>
                  <a:lnTo>
                    <a:pt x="27" y="41"/>
                  </a:lnTo>
                  <a:lnTo>
                    <a:pt x="26" y="38"/>
                  </a:lnTo>
                  <a:lnTo>
                    <a:pt x="25" y="37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6" y="17"/>
                  </a:lnTo>
                  <a:lnTo>
                    <a:pt x="32" y="5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726445" y="1676399"/>
            <a:ext cx="631380" cy="551627"/>
            <a:chOff x="4035426" y="-1930400"/>
            <a:chExt cx="754063" cy="658813"/>
          </a:xfrm>
          <a:solidFill>
            <a:schemeClr val="tx1"/>
          </a:solidFill>
        </p:grpSpPr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4367213" y="-1928813"/>
              <a:ext cx="361950" cy="265113"/>
            </a:xfrm>
            <a:custGeom>
              <a:avLst/>
              <a:gdLst>
                <a:gd name="T0" fmla="*/ 114 w 228"/>
                <a:gd name="T1" fmla="*/ 116 h 167"/>
                <a:gd name="T2" fmla="*/ 124 w 228"/>
                <a:gd name="T3" fmla="*/ 118 h 167"/>
                <a:gd name="T4" fmla="*/ 132 w 228"/>
                <a:gd name="T5" fmla="*/ 123 h 167"/>
                <a:gd name="T6" fmla="*/ 138 w 228"/>
                <a:gd name="T7" fmla="*/ 131 h 167"/>
                <a:gd name="T8" fmla="*/ 140 w 228"/>
                <a:gd name="T9" fmla="*/ 141 h 167"/>
                <a:gd name="T10" fmla="*/ 138 w 228"/>
                <a:gd name="T11" fmla="*/ 151 h 167"/>
                <a:gd name="T12" fmla="*/ 132 w 228"/>
                <a:gd name="T13" fmla="*/ 158 h 167"/>
                <a:gd name="T14" fmla="*/ 124 w 228"/>
                <a:gd name="T15" fmla="*/ 165 h 167"/>
                <a:gd name="T16" fmla="*/ 114 w 228"/>
                <a:gd name="T17" fmla="*/ 167 h 167"/>
                <a:gd name="T18" fmla="*/ 104 w 228"/>
                <a:gd name="T19" fmla="*/ 165 h 167"/>
                <a:gd name="T20" fmla="*/ 96 w 228"/>
                <a:gd name="T21" fmla="*/ 158 h 167"/>
                <a:gd name="T22" fmla="*/ 91 w 228"/>
                <a:gd name="T23" fmla="*/ 151 h 167"/>
                <a:gd name="T24" fmla="*/ 89 w 228"/>
                <a:gd name="T25" fmla="*/ 141 h 167"/>
                <a:gd name="T26" fmla="*/ 91 w 228"/>
                <a:gd name="T27" fmla="*/ 131 h 167"/>
                <a:gd name="T28" fmla="*/ 96 w 228"/>
                <a:gd name="T29" fmla="*/ 123 h 167"/>
                <a:gd name="T30" fmla="*/ 104 w 228"/>
                <a:gd name="T31" fmla="*/ 118 h 167"/>
                <a:gd name="T32" fmla="*/ 114 w 228"/>
                <a:gd name="T33" fmla="*/ 116 h 167"/>
                <a:gd name="T34" fmla="*/ 114 w 228"/>
                <a:gd name="T35" fmla="*/ 57 h 167"/>
                <a:gd name="T36" fmla="*/ 132 w 228"/>
                <a:gd name="T37" fmla="*/ 59 h 167"/>
                <a:gd name="T38" fmla="*/ 148 w 228"/>
                <a:gd name="T39" fmla="*/ 64 h 167"/>
                <a:gd name="T40" fmla="*/ 163 w 228"/>
                <a:gd name="T41" fmla="*/ 72 h 167"/>
                <a:gd name="T42" fmla="*/ 176 w 228"/>
                <a:gd name="T43" fmla="*/ 84 h 167"/>
                <a:gd name="T44" fmla="*/ 187 w 228"/>
                <a:gd name="T45" fmla="*/ 98 h 167"/>
                <a:gd name="T46" fmla="*/ 166 w 228"/>
                <a:gd name="T47" fmla="*/ 119 h 167"/>
                <a:gd name="T48" fmla="*/ 157 w 228"/>
                <a:gd name="T49" fmla="*/ 105 h 167"/>
                <a:gd name="T50" fmla="*/ 145 w 228"/>
                <a:gd name="T51" fmla="*/ 94 h 167"/>
                <a:gd name="T52" fmla="*/ 131 w 228"/>
                <a:gd name="T53" fmla="*/ 87 h 167"/>
                <a:gd name="T54" fmla="*/ 114 w 228"/>
                <a:gd name="T55" fmla="*/ 84 h 167"/>
                <a:gd name="T56" fmla="*/ 98 w 228"/>
                <a:gd name="T57" fmla="*/ 87 h 167"/>
                <a:gd name="T58" fmla="*/ 83 w 228"/>
                <a:gd name="T59" fmla="*/ 94 h 167"/>
                <a:gd name="T60" fmla="*/ 71 w 228"/>
                <a:gd name="T61" fmla="*/ 105 h 167"/>
                <a:gd name="T62" fmla="*/ 63 w 228"/>
                <a:gd name="T63" fmla="*/ 119 h 167"/>
                <a:gd name="T64" fmla="*/ 41 w 228"/>
                <a:gd name="T65" fmla="*/ 98 h 167"/>
                <a:gd name="T66" fmla="*/ 51 w 228"/>
                <a:gd name="T67" fmla="*/ 84 h 167"/>
                <a:gd name="T68" fmla="*/ 65 w 228"/>
                <a:gd name="T69" fmla="*/ 72 h 167"/>
                <a:gd name="T70" fmla="*/ 80 w 228"/>
                <a:gd name="T71" fmla="*/ 64 h 167"/>
                <a:gd name="T72" fmla="*/ 96 w 228"/>
                <a:gd name="T73" fmla="*/ 59 h 167"/>
                <a:gd name="T74" fmla="*/ 114 w 228"/>
                <a:gd name="T75" fmla="*/ 57 h 167"/>
                <a:gd name="T76" fmla="*/ 114 w 228"/>
                <a:gd name="T77" fmla="*/ 0 h 167"/>
                <a:gd name="T78" fmla="*/ 141 w 228"/>
                <a:gd name="T79" fmla="*/ 3 h 167"/>
                <a:gd name="T80" fmla="*/ 166 w 228"/>
                <a:gd name="T81" fmla="*/ 10 h 167"/>
                <a:gd name="T82" fmla="*/ 190 w 228"/>
                <a:gd name="T83" fmla="*/ 22 h 167"/>
                <a:gd name="T84" fmla="*/ 211 w 228"/>
                <a:gd name="T85" fmla="*/ 38 h 167"/>
                <a:gd name="T86" fmla="*/ 228 w 228"/>
                <a:gd name="T87" fmla="*/ 59 h 167"/>
                <a:gd name="T88" fmla="*/ 208 w 228"/>
                <a:gd name="T89" fmla="*/ 78 h 167"/>
                <a:gd name="T90" fmla="*/ 194 w 228"/>
                <a:gd name="T91" fmla="*/ 61 h 167"/>
                <a:gd name="T92" fmla="*/ 176 w 228"/>
                <a:gd name="T93" fmla="*/ 48 h 167"/>
                <a:gd name="T94" fmla="*/ 157 w 228"/>
                <a:gd name="T95" fmla="*/ 36 h 167"/>
                <a:gd name="T96" fmla="*/ 137 w 228"/>
                <a:gd name="T97" fmla="*/ 30 h 167"/>
                <a:gd name="T98" fmla="*/ 114 w 228"/>
                <a:gd name="T99" fmla="*/ 28 h 167"/>
                <a:gd name="T100" fmla="*/ 92 w 228"/>
                <a:gd name="T101" fmla="*/ 30 h 167"/>
                <a:gd name="T102" fmla="*/ 71 w 228"/>
                <a:gd name="T103" fmla="*/ 36 h 167"/>
                <a:gd name="T104" fmla="*/ 51 w 228"/>
                <a:gd name="T105" fmla="*/ 48 h 167"/>
                <a:gd name="T106" fmla="*/ 35 w 228"/>
                <a:gd name="T107" fmla="*/ 61 h 167"/>
                <a:gd name="T108" fmla="*/ 21 w 228"/>
                <a:gd name="T109" fmla="*/ 78 h 167"/>
                <a:gd name="T110" fmla="*/ 0 w 228"/>
                <a:gd name="T111" fmla="*/ 59 h 167"/>
                <a:gd name="T112" fmla="*/ 18 w 228"/>
                <a:gd name="T113" fmla="*/ 38 h 167"/>
                <a:gd name="T114" fmla="*/ 38 w 228"/>
                <a:gd name="T115" fmla="*/ 22 h 167"/>
                <a:gd name="T116" fmla="*/ 62 w 228"/>
                <a:gd name="T117" fmla="*/ 10 h 167"/>
                <a:gd name="T118" fmla="*/ 87 w 228"/>
                <a:gd name="T119" fmla="*/ 3 h 167"/>
                <a:gd name="T120" fmla="*/ 114 w 228"/>
                <a:gd name="T12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67">
                  <a:moveTo>
                    <a:pt x="114" y="116"/>
                  </a:moveTo>
                  <a:lnTo>
                    <a:pt x="124" y="118"/>
                  </a:lnTo>
                  <a:lnTo>
                    <a:pt x="132" y="123"/>
                  </a:lnTo>
                  <a:lnTo>
                    <a:pt x="138" y="131"/>
                  </a:lnTo>
                  <a:lnTo>
                    <a:pt x="140" y="141"/>
                  </a:lnTo>
                  <a:lnTo>
                    <a:pt x="138" y="151"/>
                  </a:lnTo>
                  <a:lnTo>
                    <a:pt x="132" y="158"/>
                  </a:lnTo>
                  <a:lnTo>
                    <a:pt x="124" y="165"/>
                  </a:lnTo>
                  <a:lnTo>
                    <a:pt x="114" y="167"/>
                  </a:lnTo>
                  <a:lnTo>
                    <a:pt x="104" y="165"/>
                  </a:lnTo>
                  <a:lnTo>
                    <a:pt x="96" y="158"/>
                  </a:lnTo>
                  <a:lnTo>
                    <a:pt x="91" y="151"/>
                  </a:lnTo>
                  <a:lnTo>
                    <a:pt x="89" y="141"/>
                  </a:lnTo>
                  <a:lnTo>
                    <a:pt x="91" y="131"/>
                  </a:lnTo>
                  <a:lnTo>
                    <a:pt x="96" y="123"/>
                  </a:lnTo>
                  <a:lnTo>
                    <a:pt x="104" y="118"/>
                  </a:lnTo>
                  <a:lnTo>
                    <a:pt x="114" y="116"/>
                  </a:lnTo>
                  <a:close/>
                  <a:moveTo>
                    <a:pt x="114" y="57"/>
                  </a:moveTo>
                  <a:lnTo>
                    <a:pt x="132" y="59"/>
                  </a:lnTo>
                  <a:lnTo>
                    <a:pt x="148" y="64"/>
                  </a:lnTo>
                  <a:lnTo>
                    <a:pt x="163" y="72"/>
                  </a:lnTo>
                  <a:lnTo>
                    <a:pt x="176" y="84"/>
                  </a:lnTo>
                  <a:lnTo>
                    <a:pt x="187" y="98"/>
                  </a:lnTo>
                  <a:lnTo>
                    <a:pt x="166" y="119"/>
                  </a:lnTo>
                  <a:lnTo>
                    <a:pt x="157" y="105"/>
                  </a:lnTo>
                  <a:lnTo>
                    <a:pt x="145" y="94"/>
                  </a:lnTo>
                  <a:lnTo>
                    <a:pt x="131" y="87"/>
                  </a:lnTo>
                  <a:lnTo>
                    <a:pt x="114" y="84"/>
                  </a:lnTo>
                  <a:lnTo>
                    <a:pt x="98" y="87"/>
                  </a:lnTo>
                  <a:lnTo>
                    <a:pt x="83" y="94"/>
                  </a:lnTo>
                  <a:lnTo>
                    <a:pt x="71" y="105"/>
                  </a:lnTo>
                  <a:lnTo>
                    <a:pt x="63" y="119"/>
                  </a:lnTo>
                  <a:lnTo>
                    <a:pt x="41" y="98"/>
                  </a:lnTo>
                  <a:lnTo>
                    <a:pt x="51" y="84"/>
                  </a:lnTo>
                  <a:lnTo>
                    <a:pt x="65" y="72"/>
                  </a:lnTo>
                  <a:lnTo>
                    <a:pt x="80" y="64"/>
                  </a:lnTo>
                  <a:lnTo>
                    <a:pt x="96" y="59"/>
                  </a:lnTo>
                  <a:lnTo>
                    <a:pt x="114" y="57"/>
                  </a:lnTo>
                  <a:close/>
                  <a:moveTo>
                    <a:pt x="114" y="0"/>
                  </a:moveTo>
                  <a:lnTo>
                    <a:pt x="141" y="3"/>
                  </a:lnTo>
                  <a:lnTo>
                    <a:pt x="166" y="10"/>
                  </a:lnTo>
                  <a:lnTo>
                    <a:pt x="190" y="22"/>
                  </a:lnTo>
                  <a:lnTo>
                    <a:pt x="211" y="38"/>
                  </a:lnTo>
                  <a:lnTo>
                    <a:pt x="228" y="59"/>
                  </a:lnTo>
                  <a:lnTo>
                    <a:pt x="208" y="78"/>
                  </a:lnTo>
                  <a:lnTo>
                    <a:pt x="194" y="61"/>
                  </a:lnTo>
                  <a:lnTo>
                    <a:pt x="176" y="48"/>
                  </a:lnTo>
                  <a:lnTo>
                    <a:pt x="157" y="36"/>
                  </a:lnTo>
                  <a:lnTo>
                    <a:pt x="137" y="30"/>
                  </a:lnTo>
                  <a:lnTo>
                    <a:pt x="114" y="28"/>
                  </a:lnTo>
                  <a:lnTo>
                    <a:pt x="92" y="30"/>
                  </a:lnTo>
                  <a:lnTo>
                    <a:pt x="71" y="36"/>
                  </a:lnTo>
                  <a:lnTo>
                    <a:pt x="51" y="48"/>
                  </a:lnTo>
                  <a:lnTo>
                    <a:pt x="35" y="61"/>
                  </a:lnTo>
                  <a:lnTo>
                    <a:pt x="21" y="78"/>
                  </a:lnTo>
                  <a:lnTo>
                    <a:pt x="0" y="59"/>
                  </a:lnTo>
                  <a:lnTo>
                    <a:pt x="18" y="38"/>
                  </a:lnTo>
                  <a:lnTo>
                    <a:pt x="38" y="22"/>
                  </a:lnTo>
                  <a:lnTo>
                    <a:pt x="62" y="10"/>
                  </a:lnTo>
                  <a:lnTo>
                    <a:pt x="87" y="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4035426" y="-1930400"/>
              <a:ext cx="303213" cy="658813"/>
            </a:xfrm>
            <a:custGeom>
              <a:avLst/>
              <a:gdLst>
                <a:gd name="T0" fmla="*/ 95 w 191"/>
                <a:gd name="T1" fmla="*/ 292 h 415"/>
                <a:gd name="T2" fmla="*/ 38 w 191"/>
                <a:gd name="T3" fmla="*/ 407 h 415"/>
                <a:gd name="T4" fmla="*/ 22 w 191"/>
                <a:gd name="T5" fmla="*/ 415 h 415"/>
                <a:gd name="T6" fmla="*/ 8 w 191"/>
                <a:gd name="T7" fmla="*/ 407 h 415"/>
                <a:gd name="T8" fmla="*/ 7 w 191"/>
                <a:gd name="T9" fmla="*/ 390 h 415"/>
                <a:gd name="T10" fmla="*/ 140 w 191"/>
                <a:gd name="T11" fmla="*/ 175 h 415"/>
                <a:gd name="T12" fmla="*/ 191 w 191"/>
                <a:gd name="T13" fmla="*/ 225 h 415"/>
                <a:gd name="T14" fmla="*/ 184 w 191"/>
                <a:gd name="T15" fmla="*/ 238 h 415"/>
                <a:gd name="T16" fmla="*/ 167 w 191"/>
                <a:gd name="T17" fmla="*/ 236 h 415"/>
                <a:gd name="T18" fmla="*/ 140 w 191"/>
                <a:gd name="T19" fmla="*/ 175 h 415"/>
                <a:gd name="T20" fmla="*/ 119 w 191"/>
                <a:gd name="T21" fmla="*/ 90 h 415"/>
                <a:gd name="T22" fmla="*/ 136 w 191"/>
                <a:gd name="T23" fmla="*/ 99 h 415"/>
                <a:gd name="T24" fmla="*/ 145 w 191"/>
                <a:gd name="T25" fmla="*/ 118 h 415"/>
                <a:gd name="T26" fmla="*/ 121 w 191"/>
                <a:gd name="T27" fmla="*/ 221 h 415"/>
                <a:gd name="T28" fmla="*/ 121 w 191"/>
                <a:gd name="T29" fmla="*/ 230 h 415"/>
                <a:gd name="T30" fmla="*/ 124 w 191"/>
                <a:gd name="T31" fmla="*/ 236 h 415"/>
                <a:gd name="T32" fmla="*/ 162 w 191"/>
                <a:gd name="T33" fmla="*/ 284 h 415"/>
                <a:gd name="T34" fmla="*/ 157 w 191"/>
                <a:gd name="T35" fmla="*/ 393 h 415"/>
                <a:gd name="T36" fmla="*/ 151 w 191"/>
                <a:gd name="T37" fmla="*/ 409 h 415"/>
                <a:gd name="T38" fmla="*/ 136 w 191"/>
                <a:gd name="T39" fmla="*/ 412 h 415"/>
                <a:gd name="T40" fmla="*/ 123 w 191"/>
                <a:gd name="T41" fmla="*/ 403 h 415"/>
                <a:gd name="T42" fmla="*/ 118 w 191"/>
                <a:gd name="T43" fmla="*/ 304 h 415"/>
                <a:gd name="T44" fmla="*/ 60 w 191"/>
                <a:gd name="T45" fmla="*/ 240 h 415"/>
                <a:gd name="T46" fmla="*/ 56 w 191"/>
                <a:gd name="T47" fmla="*/ 209 h 415"/>
                <a:gd name="T48" fmla="*/ 41 w 191"/>
                <a:gd name="T49" fmla="*/ 169 h 415"/>
                <a:gd name="T50" fmla="*/ 24 w 191"/>
                <a:gd name="T51" fmla="*/ 225 h 415"/>
                <a:gd name="T52" fmla="*/ 12 w 191"/>
                <a:gd name="T53" fmla="*/ 231 h 415"/>
                <a:gd name="T54" fmla="*/ 2 w 191"/>
                <a:gd name="T55" fmla="*/ 224 h 415"/>
                <a:gd name="T56" fmla="*/ 1 w 191"/>
                <a:gd name="T57" fmla="*/ 210 h 415"/>
                <a:gd name="T58" fmla="*/ 12 w 191"/>
                <a:gd name="T59" fmla="*/ 149 h 415"/>
                <a:gd name="T60" fmla="*/ 19 w 191"/>
                <a:gd name="T61" fmla="*/ 142 h 415"/>
                <a:gd name="T62" fmla="*/ 74 w 191"/>
                <a:gd name="T63" fmla="*/ 98 h 415"/>
                <a:gd name="T64" fmla="*/ 89 w 191"/>
                <a:gd name="T65" fmla="*/ 91 h 415"/>
                <a:gd name="T66" fmla="*/ 109 w 191"/>
                <a:gd name="T67" fmla="*/ 89 h 415"/>
                <a:gd name="T68" fmla="*/ 136 w 191"/>
                <a:gd name="T69" fmla="*/ 1 h 415"/>
                <a:gd name="T70" fmla="*/ 156 w 191"/>
                <a:gd name="T71" fmla="*/ 10 h 415"/>
                <a:gd name="T72" fmla="*/ 162 w 191"/>
                <a:gd name="T73" fmla="*/ 20 h 415"/>
                <a:gd name="T74" fmla="*/ 164 w 191"/>
                <a:gd name="T75" fmla="*/ 28 h 415"/>
                <a:gd name="T76" fmla="*/ 163 w 191"/>
                <a:gd name="T77" fmla="*/ 47 h 415"/>
                <a:gd name="T78" fmla="*/ 159 w 191"/>
                <a:gd name="T79" fmla="*/ 65 h 415"/>
                <a:gd name="T80" fmla="*/ 146 w 191"/>
                <a:gd name="T81" fmla="*/ 81 h 415"/>
                <a:gd name="T82" fmla="*/ 125 w 191"/>
                <a:gd name="T83" fmla="*/ 83 h 415"/>
                <a:gd name="T84" fmla="*/ 105 w 191"/>
                <a:gd name="T85" fmla="*/ 72 h 415"/>
                <a:gd name="T86" fmla="*/ 96 w 191"/>
                <a:gd name="T87" fmla="*/ 55 h 415"/>
                <a:gd name="T88" fmla="*/ 95 w 191"/>
                <a:gd name="T89" fmla="*/ 32 h 415"/>
                <a:gd name="T90" fmla="*/ 99 w 191"/>
                <a:gd name="T91" fmla="*/ 13 h 415"/>
                <a:gd name="T92" fmla="*/ 115 w 191"/>
                <a:gd name="T93" fmla="*/ 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415">
                  <a:moveTo>
                    <a:pt x="59" y="252"/>
                  </a:moveTo>
                  <a:lnTo>
                    <a:pt x="95" y="292"/>
                  </a:lnTo>
                  <a:lnTo>
                    <a:pt x="43" y="399"/>
                  </a:lnTo>
                  <a:lnTo>
                    <a:pt x="38" y="407"/>
                  </a:lnTo>
                  <a:lnTo>
                    <a:pt x="31" y="412"/>
                  </a:lnTo>
                  <a:lnTo>
                    <a:pt x="22" y="415"/>
                  </a:lnTo>
                  <a:lnTo>
                    <a:pt x="15" y="412"/>
                  </a:lnTo>
                  <a:lnTo>
                    <a:pt x="8" y="407"/>
                  </a:lnTo>
                  <a:lnTo>
                    <a:pt x="5" y="400"/>
                  </a:lnTo>
                  <a:lnTo>
                    <a:pt x="7" y="390"/>
                  </a:lnTo>
                  <a:lnTo>
                    <a:pt x="59" y="252"/>
                  </a:lnTo>
                  <a:close/>
                  <a:moveTo>
                    <a:pt x="140" y="175"/>
                  </a:moveTo>
                  <a:lnTo>
                    <a:pt x="187" y="216"/>
                  </a:lnTo>
                  <a:lnTo>
                    <a:pt x="191" y="225"/>
                  </a:lnTo>
                  <a:lnTo>
                    <a:pt x="190" y="233"/>
                  </a:lnTo>
                  <a:lnTo>
                    <a:pt x="184" y="238"/>
                  </a:lnTo>
                  <a:lnTo>
                    <a:pt x="176" y="239"/>
                  </a:lnTo>
                  <a:lnTo>
                    <a:pt x="167" y="236"/>
                  </a:lnTo>
                  <a:lnTo>
                    <a:pt x="130" y="212"/>
                  </a:lnTo>
                  <a:lnTo>
                    <a:pt x="140" y="175"/>
                  </a:lnTo>
                  <a:close/>
                  <a:moveTo>
                    <a:pt x="109" y="89"/>
                  </a:moveTo>
                  <a:lnTo>
                    <a:pt x="119" y="90"/>
                  </a:lnTo>
                  <a:lnTo>
                    <a:pt x="128" y="94"/>
                  </a:lnTo>
                  <a:lnTo>
                    <a:pt x="136" y="99"/>
                  </a:lnTo>
                  <a:lnTo>
                    <a:pt x="142" y="108"/>
                  </a:lnTo>
                  <a:lnTo>
                    <a:pt x="145" y="118"/>
                  </a:lnTo>
                  <a:lnTo>
                    <a:pt x="144" y="130"/>
                  </a:lnTo>
                  <a:lnTo>
                    <a:pt x="121" y="221"/>
                  </a:lnTo>
                  <a:lnTo>
                    <a:pt x="121" y="225"/>
                  </a:lnTo>
                  <a:lnTo>
                    <a:pt x="121" y="230"/>
                  </a:lnTo>
                  <a:lnTo>
                    <a:pt x="122" y="233"/>
                  </a:lnTo>
                  <a:lnTo>
                    <a:pt x="124" y="236"/>
                  </a:lnTo>
                  <a:lnTo>
                    <a:pt x="157" y="276"/>
                  </a:lnTo>
                  <a:lnTo>
                    <a:pt x="162" y="284"/>
                  </a:lnTo>
                  <a:lnTo>
                    <a:pt x="164" y="294"/>
                  </a:lnTo>
                  <a:lnTo>
                    <a:pt x="157" y="393"/>
                  </a:lnTo>
                  <a:lnTo>
                    <a:pt x="156" y="403"/>
                  </a:lnTo>
                  <a:lnTo>
                    <a:pt x="151" y="409"/>
                  </a:lnTo>
                  <a:lnTo>
                    <a:pt x="144" y="412"/>
                  </a:lnTo>
                  <a:lnTo>
                    <a:pt x="136" y="412"/>
                  </a:lnTo>
                  <a:lnTo>
                    <a:pt x="128" y="409"/>
                  </a:lnTo>
                  <a:lnTo>
                    <a:pt x="123" y="403"/>
                  </a:lnTo>
                  <a:lnTo>
                    <a:pt x="121" y="393"/>
                  </a:lnTo>
                  <a:lnTo>
                    <a:pt x="118" y="304"/>
                  </a:lnTo>
                  <a:lnTo>
                    <a:pt x="70" y="252"/>
                  </a:lnTo>
                  <a:lnTo>
                    <a:pt x="60" y="240"/>
                  </a:lnTo>
                  <a:lnTo>
                    <a:pt x="55" y="225"/>
                  </a:lnTo>
                  <a:lnTo>
                    <a:pt x="56" y="209"/>
                  </a:lnTo>
                  <a:lnTo>
                    <a:pt x="66" y="150"/>
                  </a:lnTo>
                  <a:lnTo>
                    <a:pt x="41" y="169"/>
                  </a:lnTo>
                  <a:lnTo>
                    <a:pt x="27" y="218"/>
                  </a:lnTo>
                  <a:lnTo>
                    <a:pt x="24" y="225"/>
                  </a:lnTo>
                  <a:lnTo>
                    <a:pt x="19" y="230"/>
                  </a:lnTo>
                  <a:lnTo>
                    <a:pt x="12" y="231"/>
                  </a:lnTo>
                  <a:lnTo>
                    <a:pt x="7" y="230"/>
                  </a:lnTo>
                  <a:lnTo>
                    <a:pt x="2" y="224"/>
                  </a:lnTo>
                  <a:lnTo>
                    <a:pt x="0" y="218"/>
                  </a:lnTo>
                  <a:lnTo>
                    <a:pt x="1" y="210"/>
                  </a:lnTo>
                  <a:lnTo>
                    <a:pt x="11" y="153"/>
                  </a:lnTo>
                  <a:lnTo>
                    <a:pt x="12" y="149"/>
                  </a:lnTo>
                  <a:lnTo>
                    <a:pt x="15" y="145"/>
                  </a:lnTo>
                  <a:lnTo>
                    <a:pt x="19" y="142"/>
                  </a:lnTo>
                  <a:lnTo>
                    <a:pt x="23" y="139"/>
                  </a:lnTo>
                  <a:lnTo>
                    <a:pt x="74" y="98"/>
                  </a:lnTo>
                  <a:lnTo>
                    <a:pt x="82" y="93"/>
                  </a:lnTo>
                  <a:lnTo>
                    <a:pt x="89" y="91"/>
                  </a:lnTo>
                  <a:lnTo>
                    <a:pt x="98" y="89"/>
                  </a:lnTo>
                  <a:lnTo>
                    <a:pt x="109" y="89"/>
                  </a:lnTo>
                  <a:close/>
                  <a:moveTo>
                    <a:pt x="126" y="0"/>
                  </a:moveTo>
                  <a:lnTo>
                    <a:pt x="136" y="1"/>
                  </a:lnTo>
                  <a:lnTo>
                    <a:pt x="147" y="5"/>
                  </a:lnTo>
                  <a:lnTo>
                    <a:pt x="156" y="10"/>
                  </a:lnTo>
                  <a:lnTo>
                    <a:pt x="161" y="17"/>
                  </a:lnTo>
                  <a:lnTo>
                    <a:pt x="162" y="20"/>
                  </a:lnTo>
                  <a:lnTo>
                    <a:pt x="163" y="24"/>
                  </a:lnTo>
                  <a:lnTo>
                    <a:pt x="164" y="28"/>
                  </a:lnTo>
                  <a:lnTo>
                    <a:pt x="164" y="36"/>
                  </a:lnTo>
                  <a:lnTo>
                    <a:pt x="163" y="47"/>
                  </a:lnTo>
                  <a:lnTo>
                    <a:pt x="161" y="57"/>
                  </a:lnTo>
                  <a:lnTo>
                    <a:pt x="159" y="65"/>
                  </a:lnTo>
                  <a:lnTo>
                    <a:pt x="153" y="75"/>
                  </a:lnTo>
                  <a:lnTo>
                    <a:pt x="146" y="81"/>
                  </a:lnTo>
                  <a:lnTo>
                    <a:pt x="135" y="83"/>
                  </a:lnTo>
                  <a:lnTo>
                    <a:pt x="125" y="83"/>
                  </a:lnTo>
                  <a:lnTo>
                    <a:pt x="115" y="79"/>
                  </a:lnTo>
                  <a:lnTo>
                    <a:pt x="105" y="72"/>
                  </a:lnTo>
                  <a:lnTo>
                    <a:pt x="99" y="63"/>
                  </a:lnTo>
                  <a:lnTo>
                    <a:pt x="96" y="55"/>
                  </a:lnTo>
                  <a:lnTo>
                    <a:pt x="95" y="44"/>
                  </a:lnTo>
                  <a:lnTo>
                    <a:pt x="95" y="32"/>
                  </a:lnTo>
                  <a:lnTo>
                    <a:pt x="95" y="23"/>
                  </a:lnTo>
                  <a:lnTo>
                    <a:pt x="99" y="13"/>
                  </a:lnTo>
                  <a:lnTo>
                    <a:pt x="106" y="6"/>
                  </a:lnTo>
                  <a:lnTo>
                    <a:pt x="115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4356101" y="-1671638"/>
              <a:ext cx="433388" cy="331788"/>
            </a:xfrm>
            <a:custGeom>
              <a:avLst/>
              <a:gdLst>
                <a:gd name="T0" fmla="*/ 79 w 273"/>
                <a:gd name="T1" fmla="*/ 27 h 209"/>
                <a:gd name="T2" fmla="*/ 151 w 273"/>
                <a:gd name="T3" fmla="*/ 27 h 209"/>
                <a:gd name="T4" fmla="*/ 151 w 273"/>
                <a:gd name="T5" fmla="*/ 89 h 209"/>
                <a:gd name="T6" fmla="*/ 113 w 273"/>
                <a:gd name="T7" fmla="*/ 89 h 209"/>
                <a:gd name="T8" fmla="*/ 113 w 273"/>
                <a:gd name="T9" fmla="*/ 186 h 209"/>
                <a:gd name="T10" fmla="*/ 123 w 273"/>
                <a:gd name="T11" fmla="*/ 186 h 209"/>
                <a:gd name="T12" fmla="*/ 123 w 273"/>
                <a:gd name="T13" fmla="*/ 97 h 209"/>
                <a:gd name="T14" fmla="*/ 185 w 273"/>
                <a:gd name="T15" fmla="*/ 97 h 209"/>
                <a:gd name="T16" fmla="*/ 185 w 273"/>
                <a:gd name="T17" fmla="*/ 186 h 209"/>
                <a:gd name="T18" fmla="*/ 194 w 273"/>
                <a:gd name="T19" fmla="*/ 186 h 209"/>
                <a:gd name="T20" fmla="*/ 194 w 273"/>
                <a:gd name="T21" fmla="*/ 133 h 209"/>
                <a:gd name="T22" fmla="*/ 236 w 273"/>
                <a:gd name="T23" fmla="*/ 133 h 209"/>
                <a:gd name="T24" fmla="*/ 236 w 273"/>
                <a:gd name="T25" fmla="*/ 145 h 209"/>
                <a:gd name="T26" fmla="*/ 245 w 273"/>
                <a:gd name="T27" fmla="*/ 145 h 209"/>
                <a:gd name="T28" fmla="*/ 245 w 273"/>
                <a:gd name="T29" fmla="*/ 186 h 209"/>
                <a:gd name="T30" fmla="*/ 273 w 273"/>
                <a:gd name="T31" fmla="*/ 186 h 209"/>
                <a:gd name="T32" fmla="*/ 273 w 273"/>
                <a:gd name="T33" fmla="*/ 209 h 209"/>
                <a:gd name="T34" fmla="*/ 0 w 273"/>
                <a:gd name="T35" fmla="*/ 209 h 209"/>
                <a:gd name="T36" fmla="*/ 0 w 273"/>
                <a:gd name="T37" fmla="*/ 186 h 209"/>
                <a:gd name="T38" fmla="*/ 25 w 273"/>
                <a:gd name="T39" fmla="*/ 186 h 209"/>
                <a:gd name="T40" fmla="*/ 25 w 273"/>
                <a:gd name="T41" fmla="*/ 72 h 209"/>
                <a:gd name="T42" fmla="*/ 70 w 273"/>
                <a:gd name="T43" fmla="*/ 72 h 209"/>
                <a:gd name="T44" fmla="*/ 70 w 273"/>
                <a:gd name="T45" fmla="*/ 186 h 209"/>
                <a:gd name="T46" fmla="*/ 79 w 273"/>
                <a:gd name="T47" fmla="*/ 186 h 209"/>
                <a:gd name="T48" fmla="*/ 79 w 273"/>
                <a:gd name="T49" fmla="*/ 27 h 209"/>
                <a:gd name="T50" fmla="*/ 162 w 273"/>
                <a:gd name="T51" fmla="*/ 0 h 209"/>
                <a:gd name="T52" fmla="*/ 228 w 273"/>
                <a:gd name="T53" fmla="*/ 15 h 209"/>
                <a:gd name="T54" fmla="*/ 228 w 273"/>
                <a:gd name="T55" fmla="*/ 124 h 209"/>
                <a:gd name="T56" fmla="*/ 194 w 273"/>
                <a:gd name="T57" fmla="*/ 124 h 209"/>
                <a:gd name="T58" fmla="*/ 194 w 273"/>
                <a:gd name="T59" fmla="*/ 89 h 209"/>
                <a:gd name="T60" fmla="*/ 162 w 273"/>
                <a:gd name="T61" fmla="*/ 89 h 209"/>
                <a:gd name="T62" fmla="*/ 162 w 273"/>
                <a:gd name="T6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" h="209">
                  <a:moveTo>
                    <a:pt x="79" y="27"/>
                  </a:moveTo>
                  <a:lnTo>
                    <a:pt x="151" y="27"/>
                  </a:lnTo>
                  <a:lnTo>
                    <a:pt x="151" y="89"/>
                  </a:lnTo>
                  <a:lnTo>
                    <a:pt x="113" y="89"/>
                  </a:lnTo>
                  <a:lnTo>
                    <a:pt x="113" y="186"/>
                  </a:lnTo>
                  <a:lnTo>
                    <a:pt x="123" y="186"/>
                  </a:lnTo>
                  <a:lnTo>
                    <a:pt x="123" y="97"/>
                  </a:lnTo>
                  <a:lnTo>
                    <a:pt x="185" y="97"/>
                  </a:lnTo>
                  <a:lnTo>
                    <a:pt x="185" y="186"/>
                  </a:lnTo>
                  <a:lnTo>
                    <a:pt x="194" y="186"/>
                  </a:lnTo>
                  <a:lnTo>
                    <a:pt x="194" y="133"/>
                  </a:lnTo>
                  <a:lnTo>
                    <a:pt x="236" y="133"/>
                  </a:lnTo>
                  <a:lnTo>
                    <a:pt x="236" y="145"/>
                  </a:lnTo>
                  <a:lnTo>
                    <a:pt x="245" y="145"/>
                  </a:lnTo>
                  <a:lnTo>
                    <a:pt x="245" y="186"/>
                  </a:lnTo>
                  <a:lnTo>
                    <a:pt x="273" y="186"/>
                  </a:lnTo>
                  <a:lnTo>
                    <a:pt x="273" y="209"/>
                  </a:lnTo>
                  <a:lnTo>
                    <a:pt x="0" y="209"/>
                  </a:lnTo>
                  <a:lnTo>
                    <a:pt x="0" y="186"/>
                  </a:lnTo>
                  <a:lnTo>
                    <a:pt x="25" y="186"/>
                  </a:lnTo>
                  <a:lnTo>
                    <a:pt x="25" y="72"/>
                  </a:lnTo>
                  <a:lnTo>
                    <a:pt x="70" y="72"/>
                  </a:lnTo>
                  <a:lnTo>
                    <a:pt x="70" y="186"/>
                  </a:lnTo>
                  <a:lnTo>
                    <a:pt x="79" y="186"/>
                  </a:lnTo>
                  <a:lnTo>
                    <a:pt x="79" y="27"/>
                  </a:lnTo>
                  <a:close/>
                  <a:moveTo>
                    <a:pt x="162" y="0"/>
                  </a:moveTo>
                  <a:lnTo>
                    <a:pt x="228" y="15"/>
                  </a:lnTo>
                  <a:lnTo>
                    <a:pt x="228" y="124"/>
                  </a:lnTo>
                  <a:lnTo>
                    <a:pt x="194" y="124"/>
                  </a:lnTo>
                  <a:lnTo>
                    <a:pt x="194" y="89"/>
                  </a:lnTo>
                  <a:lnTo>
                    <a:pt x="162" y="89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520101" y="3481822"/>
            <a:ext cx="415924" cy="492947"/>
            <a:chOff x="2708276" y="-1058863"/>
            <a:chExt cx="771525" cy="914400"/>
          </a:xfrm>
          <a:solidFill>
            <a:schemeClr val="tx1"/>
          </a:solidFill>
        </p:grpSpPr>
        <p:sp>
          <p:nvSpPr>
            <p:cNvPr id="89" name="Freeform 52"/>
            <p:cNvSpPr>
              <a:spLocks noEditPoints="1"/>
            </p:cNvSpPr>
            <p:nvPr/>
          </p:nvSpPr>
          <p:spPr bwMode="auto">
            <a:xfrm>
              <a:off x="2708276" y="-1058863"/>
              <a:ext cx="534988" cy="914400"/>
            </a:xfrm>
            <a:custGeom>
              <a:avLst/>
              <a:gdLst>
                <a:gd name="T0" fmla="*/ 797 w 1684"/>
                <a:gd name="T1" fmla="*/ 2571 h 2878"/>
                <a:gd name="T2" fmla="*/ 754 w 1684"/>
                <a:gd name="T3" fmla="*/ 2613 h 2878"/>
                <a:gd name="T4" fmla="*/ 747 w 1684"/>
                <a:gd name="T5" fmla="*/ 2676 h 2878"/>
                <a:gd name="T6" fmla="*/ 779 w 1684"/>
                <a:gd name="T7" fmla="*/ 2728 h 2878"/>
                <a:gd name="T8" fmla="*/ 838 w 1684"/>
                <a:gd name="T9" fmla="*/ 2750 h 2878"/>
                <a:gd name="T10" fmla="*/ 897 w 1684"/>
                <a:gd name="T11" fmla="*/ 2729 h 2878"/>
                <a:gd name="T12" fmla="*/ 930 w 1684"/>
                <a:gd name="T13" fmla="*/ 2677 h 2878"/>
                <a:gd name="T14" fmla="*/ 922 w 1684"/>
                <a:gd name="T15" fmla="*/ 2614 h 2878"/>
                <a:gd name="T16" fmla="*/ 880 w 1684"/>
                <a:gd name="T17" fmla="*/ 2571 h 2878"/>
                <a:gd name="T18" fmla="*/ 921 w 1684"/>
                <a:gd name="T19" fmla="*/ 97 h 2878"/>
                <a:gd name="T20" fmla="*/ 779 w 1684"/>
                <a:gd name="T21" fmla="*/ 97 h 2878"/>
                <a:gd name="T22" fmla="*/ 669 w 1684"/>
                <a:gd name="T23" fmla="*/ 102 h 2878"/>
                <a:gd name="T24" fmla="*/ 636 w 1684"/>
                <a:gd name="T25" fmla="*/ 127 h 2878"/>
                <a:gd name="T26" fmla="*/ 667 w 1684"/>
                <a:gd name="T27" fmla="*/ 153 h 2878"/>
                <a:gd name="T28" fmla="*/ 969 w 1684"/>
                <a:gd name="T29" fmla="*/ 156 h 2878"/>
                <a:gd name="T30" fmla="*/ 1001 w 1684"/>
                <a:gd name="T31" fmla="*/ 136 h 2878"/>
                <a:gd name="T32" fmla="*/ 990 w 1684"/>
                <a:gd name="T33" fmla="*/ 111 h 2878"/>
                <a:gd name="T34" fmla="*/ 921 w 1684"/>
                <a:gd name="T35" fmla="*/ 97 h 2878"/>
                <a:gd name="T36" fmla="*/ 512 w 1684"/>
                <a:gd name="T37" fmla="*/ 109 h 2878"/>
                <a:gd name="T38" fmla="*/ 503 w 1684"/>
                <a:gd name="T39" fmla="*/ 135 h 2878"/>
                <a:gd name="T40" fmla="*/ 525 w 1684"/>
                <a:gd name="T41" fmla="*/ 154 h 2878"/>
                <a:gd name="T42" fmla="*/ 554 w 1684"/>
                <a:gd name="T43" fmla="*/ 138 h 2878"/>
                <a:gd name="T44" fmla="*/ 549 w 1684"/>
                <a:gd name="T45" fmla="*/ 111 h 2878"/>
                <a:gd name="T46" fmla="*/ 529 w 1684"/>
                <a:gd name="T47" fmla="*/ 97 h 2878"/>
                <a:gd name="T48" fmla="*/ 1461 w 1684"/>
                <a:gd name="T49" fmla="*/ 3 h 2878"/>
                <a:gd name="T50" fmla="*/ 1567 w 1684"/>
                <a:gd name="T51" fmla="*/ 38 h 2878"/>
                <a:gd name="T52" fmla="*/ 1642 w 1684"/>
                <a:gd name="T53" fmla="*/ 112 h 2878"/>
                <a:gd name="T54" fmla="*/ 1681 w 1684"/>
                <a:gd name="T55" fmla="*/ 217 h 2878"/>
                <a:gd name="T56" fmla="*/ 1681 w 1684"/>
                <a:gd name="T57" fmla="*/ 1356 h 2878"/>
                <a:gd name="T58" fmla="*/ 1663 w 1684"/>
                <a:gd name="T59" fmla="*/ 1394 h 2878"/>
                <a:gd name="T60" fmla="*/ 1628 w 1684"/>
                <a:gd name="T61" fmla="*/ 1411 h 2878"/>
                <a:gd name="T62" fmla="*/ 1590 w 1684"/>
                <a:gd name="T63" fmla="*/ 1389 h 2878"/>
                <a:gd name="T64" fmla="*/ 1572 w 1684"/>
                <a:gd name="T65" fmla="*/ 1351 h 2878"/>
                <a:gd name="T66" fmla="*/ 1572 w 1684"/>
                <a:gd name="T67" fmla="*/ 314 h 2878"/>
                <a:gd name="T68" fmla="*/ 1565 w 1684"/>
                <a:gd name="T69" fmla="*/ 282 h 2878"/>
                <a:gd name="T70" fmla="*/ 1533 w 1684"/>
                <a:gd name="T71" fmla="*/ 269 h 2878"/>
                <a:gd name="T72" fmla="*/ 113 w 1684"/>
                <a:gd name="T73" fmla="*/ 274 h 2878"/>
                <a:gd name="T74" fmla="*/ 103 w 1684"/>
                <a:gd name="T75" fmla="*/ 1709 h 2878"/>
                <a:gd name="T76" fmla="*/ 228 w 1684"/>
                <a:gd name="T77" fmla="*/ 2428 h 2878"/>
                <a:gd name="T78" fmla="*/ 1381 w 1684"/>
                <a:gd name="T79" fmla="*/ 2428 h 2878"/>
                <a:gd name="T80" fmla="*/ 1428 w 1684"/>
                <a:gd name="T81" fmla="*/ 2450 h 2878"/>
                <a:gd name="T82" fmla="*/ 1552 w 1684"/>
                <a:gd name="T83" fmla="*/ 2572 h 2878"/>
                <a:gd name="T84" fmla="*/ 1666 w 1684"/>
                <a:gd name="T85" fmla="*/ 2711 h 2878"/>
                <a:gd name="T86" fmla="*/ 1623 w 1684"/>
                <a:gd name="T87" fmla="*/ 2793 h 2878"/>
                <a:gd name="T88" fmla="*/ 1546 w 1684"/>
                <a:gd name="T89" fmla="*/ 2854 h 2878"/>
                <a:gd name="T90" fmla="*/ 1446 w 1684"/>
                <a:gd name="T91" fmla="*/ 2877 h 2878"/>
                <a:gd name="T92" fmla="*/ 196 w 1684"/>
                <a:gd name="T93" fmla="*/ 2874 h 2878"/>
                <a:gd name="T94" fmla="*/ 103 w 1684"/>
                <a:gd name="T95" fmla="*/ 2835 h 2878"/>
                <a:gd name="T96" fmla="*/ 35 w 1684"/>
                <a:gd name="T97" fmla="*/ 2758 h 2878"/>
                <a:gd name="T98" fmla="*/ 2 w 1684"/>
                <a:gd name="T99" fmla="*/ 2652 h 2878"/>
                <a:gd name="T100" fmla="*/ 0 w 1684"/>
                <a:gd name="T101" fmla="*/ 274 h 2878"/>
                <a:gd name="T102" fmla="*/ 19 w 1684"/>
                <a:gd name="T103" fmla="*/ 157 h 2878"/>
                <a:gd name="T104" fmla="*/ 74 w 1684"/>
                <a:gd name="T105" fmla="*/ 70 h 2878"/>
                <a:gd name="T106" fmla="*/ 162 w 1684"/>
                <a:gd name="T107" fmla="*/ 15 h 2878"/>
                <a:gd name="T108" fmla="*/ 253 w 1684"/>
                <a:gd name="T10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4" h="2878">
                  <a:moveTo>
                    <a:pt x="839" y="2561"/>
                  </a:moveTo>
                  <a:lnTo>
                    <a:pt x="818" y="2563"/>
                  </a:lnTo>
                  <a:lnTo>
                    <a:pt x="797" y="2571"/>
                  </a:lnTo>
                  <a:lnTo>
                    <a:pt x="780" y="2582"/>
                  </a:lnTo>
                  <a:lnTo>
                    <a:pt x="766" y="2596"/>
                  </a:lnTo>
                  <a:lnTo>
                    <a:pt x="754" y="2613"/>
                  </a:lnTo>
                  <a:lnTo>
                    <a:pt x="747" y="2634"/>
                  </a:lnTo>
                  <a:lnTo>
                    <a:pt x="745" y="2655"/>
                  </a:lnTo>
                  <a:lnTo>
                    <a:pt x="747" y="2676"/>
                  </a:lnTo>
                  <a:lnTo>
                    <a:pt x="753" y="2697"/>
                  </a:lnTo>
                  <a:lnTo>
                    <a:pt x="765" y="2714"/>
                  </a:lnTo>
                  <a:lnTo>
                    <a:pt x="779" y="2728"/>
                  </a:lnTo>
                  <a:lnTo>
                    <a:pt x="796" y="2740"/>
                  </a:lnTo>
                  <a:lnTo>
                    <a:pt x="817" y="2747"/>
                  </a:lnTo>
                  <a:lnTo>
                    <a:pt x="838" y="2750"/>
                  </a:lnTo>
                  <a:lnTo>
                    <a:pt x="860" y="2747"/>
                  </a:lnTo>
                  <a:lnTo>
                    <a:pt x="880" y="2741"/>
                  </a:lnTo>
                  <a:lnTo>
                    <a:pt x="897" y="2729"/>
                  </a:lnTo>
                  <a:lnTo>
                    <a:pt x="911" y="2715"/>
                  </a:lnTo>
                  <a:lnTo>
                    <a:pt x="922" y="2698"/>
                  </a:lnTo>
                  <a:lnTo>
                    <a:pt x="930" y="2677"/>
                  </a:lnTo>
                  <a:lnTo>
                    <a:pt x="932" y="2656"/>
                  </a:lnTo>
                  <a:lnTo>
                    <a:pt x="930" y="2634"/>
                  </a:lnTo>
                  <a:lnTo>
                    <a:pt x="922" y="2614"/>
                  </a:lnTo>
                  <a:lnTo>
                    <a:pt x="911" y="2596"/>
                  </a:lnTo>
                  <a:lnTo>
                    <a:pt x="897" y="2582"/>
                  </a:lnTo>
                  <a:lnTo>
                    <a:pt x="880" y="2571"/>
                  </a:lnTo>
                  <a:lnTo>
                    <a:pt x="860" y="2563"/>
                  </a:lnTo>
                  <a:lnTo>
                    <a:pt x="839" y="2561"/>
                  </a:lnTo>
                  <a:close/>
                  <a:moveTo>
                    <a:pt x="921" y="97"/>
                  </a:moveTo>
                  <a:lnTo>
                    <a:pt x="876" y="97"/>
                  </a:lnTo>
                  <a:lnTo>
                    <a:pt x="829" y="98"/>
                  </a:lnTo>
                  <a:lnTo>
                    <a:pt x="779" y="97"/>
                  </a:lnTo>
                  <a:lnTo>
                    <a:pt x="730" y="97"/>
                  </a:lnTo>
                  <a:lnTo>
                    <a:pt x="680" y="99"/>
                  </a:lnTo>
                  <a:lnTo>
                    <a:pt x="669" y="102"/>
                  </a:lnTo>
                  <a:lnTo>
                    <a:pt x="658" y="110"/>
                  </a:lnTo>
                  <a:lnTo>
                    <a:pt x="648" y="119"/>
                  </a:lnTo>
                  <a:lnTo>
                    <a:pt x="636" y="127"/>
                  </a:lnTo>
                  <a:lnTo>
                    <a:pt x="646" y="136"/>
                  </a:lnTo>
                  <a:lnTo>
                    <a:pt x="657" y="145"/>
                  </a:lnTo>
                  <a:lnTo>
                    <a:pt x="667" y="153"/>
                  </a:lnTo>
                  <a:lnTo>
                    <a:pt x="677" y="156"/>
                  </a:lnTo>
                  <a:lnTo>
                    <a:pt x="823" y="158"/>
                  </a:lnTo>
                  <a:lnTo>
                    <a:pt x="969" y="156"/>
                  </a:lnTo>
                  <a:lnTo>
                    <a:pt x="979" y="153"/>
                  </a:lnTo>
                  <a:lnTo>
                    <a:pt x="991" y="146"/>
                  </a:lnTo>
                  <a:lnTo>
                    <a:pt x="1001" y="136"/>
                  </a:lnTo>
                  <a:lnTo>
                    <a:pt x="1011" y="128"/>
                  </a:lnTo>
                  <a:lnTo>
                    <a:pt x="1001" y="120"/>
                  </a:lnTo>
                  <a:lnTo>
                    <a:pt x="990" y="111"/>
                  </a:lnTo>
                  <a:lnTo>
                    <a:pt x="978" y="103"/>
                  </a:lnTo>
                  <a:lnTo>
                    <a:pt x="967" y="99"/>
                  </a:lnTo>
                  <a:lnTo>
                    <a:pt x="921" y="97"/>
                  </a:lnTo>
                  <a:close/>
                  <a:moveTo>
                    <a:pt x="529" y="97"/>
                  </a:moveTo>
                  <a:lnTo>
                    <a:pt x="520" y="101"/>
                  </a:lnTo>
                  <a:lnTo>
                    <a:pt x="512" y="109"/>
                  </a:lnTo>
                  <a:lnTo>
                    <a:pt x="504" y="118"/>
                  </a:lnTo>
                  <a:lnTo>
                    <a:pt x="495" y="126"/>
                  </a:lnTo>
                  <a:lnTo>
                    <a:pt x="503" y="135"/>
                  </a:lnTo>
                  <a:lnTo>
                    <a:pt x="510" y="143"/>
                  </a:lnTo>
                  <a:lnTo>
                    <a:pt x="517" y="150"/>
                  </a:lnTo>
                  <a:lnTo>
                    <a:pt x="525" y="154"/>
                  </a:lnTo>
                  <a:lnTo>
                    <a:pt x="533" y="152"/>
                  </a:lnTo>
                  <a:lnTo>
                    <a:pt x="543" y="147"/>
                  </a:lnTo>
                  <a:lnTo>
                    <a:pt x="554" y="138"/>
                  </a:lnTo>
                  <a:lnTo>
                    <a:pt x="568" y="129"/>
                  </a:lnTo>
                  <a:lnTo>
                    <a:pt x="558" y="120"/>
                  </a:lnTo>
                  <a:lnTo>
                    <a:pt x="549" y="111"/>
                  </a:lnTo>
                  <a:lnTo>
                    <a:pt x="542" y="103"/>
                  </a:lnTo>
                  <a:lnTo>
                    <a:pt x="534" y="98"/>
                  </a:lnTo>
                  <a:lnTo>
                    <a:pt x="529" y="97"/>
                  </a:lnTo>
                  <a:close/>
                  <a:moveTo>
                    <a:pt x="253" y="0"/>
                  </a:moveTo>
                  <a:lnTo>
                    <a:pt x="1420" y="0"/>
                  </a:lnTo>
                  <a:lnTo>
                    <a:pt x="1461" y="3"/>
                  </a:lnTo>
                  <a:lnTo>
                    <a:pt x="1499" y="10"/>
                  </a:lnTo>
                  <a:lnTo>
                    <a:pt x="1534" y="22"/>
                  </a:lnTo>
                  <a:lnTo>
                    <a:pt x="1567" y="38"/>
                  </a:lnTo>
                  <a:lnTo>
                    <a:pt x="1596" y="59"/>
                  </a:lnTo>
                  <a:lnTo>
                    <a:pt x="1621" y="84"/>
                  </a:lnTo>
                  <a:lnTo>
                    <a:pt x="1642" y="112"/>
                  </a:lnTo>
                  <a:lnTo>
                    <a:pt x="1660" y="143"/>
                  </a:lnTo>
                  <a:lnTo>
                    <a:pt x="1673" y="179"/>
                  </a:lnTo>
                  <a:lnTo>
                    <a:pt x="1681" y="217"/>
                  </a:lnTo>
                  <a:lnTo>
                    <a:pt x="1684" y="257"/>
                  </a:lnTo>
                  <a:lnTo>
                    <a:pt x="1684" y="806"/>
                  </a:lnTo>
                  <a:lnTo>
                    <a:pt x="1681" y="1356"/>
                  </a:lnTo>
                  <a:lnTo>
                    <a:pt x="1678" y="1368"/>
                  </a:lnTo>
                  <a:lnTo>
                    <a:pt x="1672" y="1381"/>
                  </a:lnTo>
                  <a:lnTo>
                    <a:pt x="1663" y="1394"/>
                  </a:lnTo>
                  <a:lnTo>
                    <a:pt x="1652" y="1404"/>
                  </a:lnTo>
                  <a:lnTo>
                    <a:pt x="1640" y="1410"/>
                  </a:lnTo>
                  <a:lnTo>
                    <a:pt x="1628" y="1411"/>
                  </a:lnTo>
                  <a:lnTo>
                    <a:pt x="1615" y="1408"/>
                  </a:lnTo>
                  <a:lnTo>
                    <a:pt x="1602" y="1400"/>
                  </a:lnTo>
                  <a:lnTo>
                    <a:pt x="1590" y="1389"/>
                  </a:lnTo>
                  <a:lnTo>
                    <a:pt x="1580" y="1377"/>
                  </a:lnTo>
                  <a:lnTo>
                    <a:pt x="1574" y="1364"/>
                  </a:lnTo>
                  <a:lnTo>
                    <a:pt x="1572" y="1351"/>
                  </a:lnTo>
                  <a:lnTo>
                    <a:pt x="1571" y="665"/>
                  </a:lnTo>
                  <a:lnTo>
                    <a:pt x="1571" y="489"/>
                  </a:lnTo>
                  <a:lnTo>
                    <a:pt x="1572" y="314"/>
                  </a:lnTo>
                  <a:lnTo>
                    <a:pt x="1571" y="301"/>
                  </a:lnTo>
                  <a:lnTo>
                    <a:pt x="1569" y="290"/>
                  </a:lnTo>
                  <a:lnTo>
                    <a:pt x="1565" y="282"/>
                  </a:lnTo>
                  <a:lnTo>
                    <a:pt x="1559" y="275"/>
                  </a:lnTo>
                  <a:lnTo>
                    <a:pt x="1548" y="271"/>
                  </a:lnTo>
                  <a:lnTo>
                    <a:pt x="1533" y="269"/>
                  </a:lnTo>
                  <a:lnTo>
                    <a:pt x="127" y="271"/>
                  </a:lnTo>
                  <a:lnTo>
                    <a:pt x="120" y="271"/>
                  </a:lnTo>
                  <a:lnTo>
                    <a:pt x="113" y="274"/>
                  </a:lnTo>
                  <a:lnTo>
                    <a:pt x="103" y="275"/>
                  </a:lnTo>
                  <a:lnTo>
                    <a:pt x="103" y="991"/>
                  </a:lnTo>
                  <a:lnTo>
                    <a:pt x="103" y="1709"/>
                  </a:lnTo>
                  <a:lnTo>
                    <a:pt x="103" y="2428"/>
                  </a:lnTo>
                  <a:lnTo>
                    <a:pt x="167" y="2428"/>
                  </a:lnTo>
                  <a:lnTo>
                    <a:pt x="228" y="2428"/>
                  </a:lnTo>
                  <a:lnTo>
                    <a:pt x="795" y="2428"/>
                  </a:lnTo>
                  <a:lnTo>
                    <a:pt x="1361" y="2427"/>
                  </a:lnTo>
                  <a:lnTo>
                    <a:pt x="1381" y="2428"/>
                  </a:lnTo>
                  <a:lnTo>
                    <a:pt x="1398" y="2432"/>
                  </a:lnTo>
                  <a:lnTo>
                    <a:pt x="1413" y="2440"/>
                  </a:lnTo>
                  <a:lnTo>
                    <a:pt x="1428" y="2450"/>
                  </a:lnTo>
                  <a:lnTo>
                    <a:pt x="1442" y="2464"/>
                  </a:lnTo>
                  <a:lnTo>
                    <a:pt x="1496" y="2518"/>
                  </a:lnTo>
                  <a:lnTo>
                    <a:pt x="1552" y="2572"/>
                  </a:lnTo>
                  <a:lnTo>
                    <a:pt x="1610" y="2626"/>
                  </a:lnTo>
                  <a:lnTo>
                    <a:pt x="1670" y="2683"/>
                  </a:lnTo>
                  <a:lnTo>
                    <a:pt x="1666" y="2711"/>
                  </a:lnTo>
                  <a:lnTo>
                    <a:pt x="1656" y="2740"/>
                  </a:lnTo>
                  <a:lnTo>
                    <a:pt x="1641" y="2767"/>
                  </a:lnTo>
                  <a:lnTo>
                    <a:pt x="1623" y="2793"/>
                  </a:lnTo>
                  <a:lnTo>
                    <a:pt x="1600" y="2816"/>
                  </a:lnTo>
                  <a:lnTo>
                    <a:pt x="1574" y="2836"/>
                  </a:lnTo>
                  <a:lnTo>
                    <a:pt x="1546" y="2854"/>
                  </a:lnTo>
                  <a:lnTo>
                    <a:pt x="1514" y="2866"/>
                  </a:lnTo>
                  <a:lnTo>
                    <a:pt x="1482" y="2874"/>
                  </a:lnTo>
                  <a:lnTo>
                    <a:pt x="1446" y="2877"/>
                  </a:lnTo>
                  <a:lnTo>
                    <a:pt x="839" y="2878"/>
                  </a:lnTo>
                  <a:lnTo>
                    <a:pt x="232" y="2877"/>
                  </a:lnTo>
                  <a:lnTo>
                    <a:pt x="196" y="2874"/>
                  </a:lnTo>
                  <a:lnTo>
                    <a:pt x="162" y="2866"/>
                  </a:lnTo>
                  <a:lnTo>
                    <a:pt x="131" y="2853"/>
                  </a:lnTo>
                  <a:lnTo>
                    <a:pt x="103" y="2835"/>
                  </a:lnTo>
                  <a:lnTo>
                    <a:pt x="77" y="2813"/>
                  </a:lnTo>
                  <a:lnTo>
                    <a:pt x="55" y="2787"/>
                  </a:lnTo>
                  <a:lnTo>
                    <a:pt x="35" y="2758"/>
                  </a:lnTo>
                  <a:lnTo>
                    <a:pt x="20" y="2725"/>
                  </a:lnTo>
                  <a:lnTo>
                    <a:pt x="9" y="2690"/>
                  </a:lnTo>
                  <a:lnTo>
                    <a:pt x="2" y="2652"/>
                  </a:lnTo>
                  <a:lnTo>
                    <a:pt x="0" y="2611"/>
                  </a:lnTo>
                  <a:lnTo>
                    <a:pt x="0" y="1642"/>
                  </a:lnTo>
                  <a:lnTo>
                    <a:pt x="0" y="274"/>
                  </a:lnTo>
                  <a:lnTo>
                    <a:pt x="2" y="233"/>
                  </a:lnTo>
                  <a:lnTo>
                    <a:pt x="8" y="194"/>
                  </a:lnTo>
                  <a:lnTo>
                    <a:pt x="19" y="157"/>
                  </a:lnTo>
                  <a:lnTo>
                    <a:pt x="33" y="125"/>
                  </a:lnTo>
                  <a:lnTo>
                    <a:pt x="52" y="95"/>
                  </a:lnTo>
                  <a:lnTo>
                    <a:pt x="74" y="70"/>
                  </a:lnTo>
                  <a:lnTo>
                    <a:pt x="100" y="47"/>
                  </a:lnTo>
                  <a:lnTo>
                    <a:pt x="129" y="29"/>
                  </a:lnTo>
                  <a:lnTo>
                    <a:pt x="162" y="15"/>
                  </a:lnTo>
                  <a:lnTo>
                    <a:pt x="196" y="5"/>
                  </a:lnTo>
                  <a:lnTo>
                    <a:pt x="225" y="1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53"/>
            <p:cNvSpPr>
              <a:spLocks noEditPoints="1"/>
            </p:cNvSpPr>
            <p:nvPr/>
          </p:nvSpPr>
          <p:spPr bwMode="auto">
            <a:xfrm>
              <a:off x="3030538" y="-676275"/>
              <a:ext cx="449263" cy="495300"/>
            </a:xfrm>
            <a:custGeom>
              <a:avLst/>
              <a:gdLst>
                <a:gd name="T0" fmla="*/ 75 w 1416"/>
                <a:gd name="T1" fmla="*/ 109 h 1556"/>
                <a:gd name="T2" fmla="*/ 266 w 1416"/>
                <a:gd name="T3" fmla="*/ 494 h 1556"/>
                <a:gd name="T4" fmla="*/ 454 w 1416"/>
                <a:gd name="T5" fmla="*/ 883 h 1556"/>
                <a:gd name="T6" fmla="*/ 352 w 1416"/>
                <a:gd name="T7" fmla="*/ 877 h 1556"/>
                <a:gd name="T8" fmla="*/ 167 w 1416"/>
                <a:gd name="T9" fmla="*/ 881 h 1556"/>
                <a:gd name="T10" fmla="*/ 118 w 1416"/>
                <a:gd name="T11" fmla="*/ 936 h 1556"/>
                <a:gd name="T12" fmla="*/ 214 w 1416"/>
                <a:gd name="T13" fmla="*/ 1008 h 1556"/>
                <a:gd name="T14" fmla="*/ 419 w 1416"/>
                <a:gd name="T15" fmla="*/ 1112 h 1556"/>
                <a:gd name="T16" fmla="*/ 594 w 1416"/>
                <a:gd name="T17" fmla="*/ 1279 h 1556"/>
                <a:gd name="T18" fmla="*/ 755 w 1416"/>
                <a:gd name="T19" fmla="*/ 1382 h 1556"/>
                <a:gd name="T20" fmla="*/ 824 w 1416"/>
                <a:gd name="T21" fmla="*/ 1457 h 1556"/>
                <a:gd name="T22" fmla="*/ 922 w 1416"/>
                <a:gd name="T23" fmla="*/ 1470 h 1556"/>
                <a:gd name="T24" fmla="*/ 1174 w 1416"/>
                <a:gd name="T25" fmla="*/ 1368 h 1556"/>
                <a:gd name="T26" fmla="*/ 1331 w 1416"/>
                <a:gd name="T27" fmla="*/ 1191 h 1556"/>
                <a:gd name="T28" fmla="*/ 1312 w 1416"/>
                <a:gd name="T29" fmla="*/ 1109 h 1556"/>
                <a:gd name="T30" fmla="*/ 1285 w 1416"/>
                <a:gd name="T31" fmla="*/ 935 h 1556"/>
                <a:gd name="T32" fmla="*/ 1251 w 1416"/>
                <a:gd name="T33" fmla="*/ 696 h 1556"/>
                <a:gd name="T34" fmla="*/ 1150 w 1416"/>
                <a:gd name="T35" fmla="*/ 499 h 1556"/>
                <a:gd name="T36" fmla="*/ 1032 w 1416"/>
                <a:gd name="T37" fmla="*/ 286 h 1556"/>
                <a:gd name="T38" fmla="*/ 958 w 1416"/>
                <a:gd name="T39" fmla="*/ 245 h 1556"/>
                <a:gd name="T40" fmla="*/ 881 w 1416"/>
                <a:gd name="T41" fmla="*/ 316 h 1556"/>
                <a:gd name="T42" fmla="*/ 839 w 1416"/>
                <a:gd name="T43" fmla="*/ 305 h 1556"/>
                <a:gd name="T44" fmla="*/ 787 w 1416"/>
                <a:gd name="T45" fmla="*/ 250 h 1556"/>
                <a:gd name="T46" fmla="*/ 696 w 1416"/>
                <a:gd name="T47" fmla="*/ 276 h 1556"/>
                <a:gd name="T48" fmla="*/ 664 w 1416"/>
                <a:gd name="T49" fmla="*/ 371 h 1556"/>
                <a:gd name="T50" fmla="*/ 595 w 1416"/>
                <a:gd name="T51" fmla="*/ 312 h 1556"/>
                <a:gd name="T52" fmla="*/ 507 w 1416"/>
                <a:gd name="T53" fmla="*/ 324 h 1556"/>
                <a:gd name="T54" fmla="*/ 471 w 1416"/>
                <a:gd name="T55" fmla="*/ 401 h 1556"/>
                <a:gd name="T56" fmla="*/ 513 w 1416"/>
                <a:gd name="T57" fmla="*/ 461 h 1556"/>
                <a:gd name="T58" fmla="*/ 493 w 1416"/>
                <a:gd name="T59" fmla="*/ 512 h 1556"/>
                <a:gd name="T60" fmla="*/ 443 w 1416"/>
                <a:gd name="T61" fmla="*/ 493 h 1556"/>
                <a:gd name="T62" fmla="*/ 172 w 1416"/>
                <a:gd name="T63" fmla="*/ 103 h 1556"/>
                <a:gd name="T64" fmla="*/ 116 w 1416"/>
                <a:gd name="T65" fmla="*/ 0 h 1556"/>
                <a:gd name="T66" fmla="*/ 224 w 1416"/>
                <a:gd name="T67" fmla="*/ 49 h 1556"/>
                <a:gd name="T68" fmla="*/ 453 w 1416"/>
                <a:gd name="T69" fmla="*/ 277 h 1556"/>
                <a:gd name="T70" fmla="*/ 553 w 1416"/>
                <a:gd name="T71" fmla="*/ 225 h 1556"/>
                <a:gd name="T72" fmla="*/ 637 w 1416"/>
                <a:gd name="T73" fmla="*/ 225 h 1556"/>
                <a:gd name="T74" fmla="*/ 743 w 1416"/>
                <a:gd name="T75" fmla="*/ 168 h 1556"/>
                <a:gd name="T76" fmla="*/ 860 w 1416"/>
                <a:gd name="T77" fmla="*/ 199 h 1556"/>
                <a:gd name="T78" fmla="*/ 959 w 1416"/>
                <a:gd name="T79" fmla="*/ 170 h 1556"/>
                <a:gd name="T80" fmla="*/ 1076 w 1416"/>
                <a:gd name="T81" fmla="*/ 218 h 1556"/>
                <a:gd name="T82" fmla="*/ 1262 w 1416"/>
                <a:gd name="T83" fmla="*/ 543 h 1556"/>
                <a:gd name="T84" fmla="*/ 1341 w 1416"/>
                <a:gd name="T85" fmla="*/ 798 h 1556"/>
                <a:gd name="T86" fmla="*/ 1362 w 1416"/>
                <a:gd name="T87" fmla="*/ 988 h 1556"/>
                <a:gd name="T88" fmla="*/ 1411 w 1416"/>
                <a:gd name="T89" fmla="*/ 1143 h 1556"/>
                <a:gd name="T90" fmla="*/ 1409 w 1416"/>
                <a:gd name="T91" fmla="*/ 1198 h 1556"/>
                <a:gd name="T92" fmla="*/ 1302 w 1416"/>
                <a:gd name="T93" fmla="*/ 1359 h 1556"/>
                <a:gd name="T94" fmla="*/ 1114 w 1416"/>
                <a:gd name="T95" fmla="*/ 1489 h 1556"/>
                <a:gd name="T96" fmla="*/ 847 w 1416"/>
                <a:gd name="T97" fmla="*/ 1556 h 1556"/>
                <a:gd name="T98" fmla="*/ 773 w 1416"/>
                <a:gd name="T99" fmla="*/ 1523 h 1556"/>
                <a:gd name="T100" fmla="*/ 701 w 1416"/>
                <a:gd name="T101" fmla="*/ 1437 h 1556"/>
                <a:gd name="T102" fmla="*/ 545 w 1416"/>
                <a:gd name="T103" fmla="*/ 1345 h 1556"/>
                <a:gd name="T104" fmla="*/ 397 w 1416"/>
                <a:gd name="T105" fmla="*/ 1188 h 1556"/>
                <a:gd name="T106" fmla="*/ 195 w 1416"/>
                <a:gd name="T107" fmla="*/ 1081 h 1556"/>
                <a:gd name="T108" fmla="*/ 62 w 1416"/>
                <a:gd name="T109" fmla="*/ 997 h 1556"/>
                <a:gd name="T110" fmla="*/ 39 w 1416"/>
                <a:gd name="T111" fmla="*/ 889 h 1556"/>
                <a:gd name="T112" fmla="*/ 109 w 1416"/>
                <a:gd name="T113" fmla="*/ 820 h 1556"/>
                <a:gd name="T114" fmla="*/ 343 w 1416"/>
                <a:gd name="T115" fmla="*/ 785 h 1556"/>
                <a:gd name="T116" fmla="*/ 52 w 1416"/>
                <a:gd name="T117" fmla="*/ 261 h 1556"/>
                <a:gd name="T118" fmla="*/ 6 w 1416"/>
                <a:gd name="T119" fmla="*/ 88 h 1556"/>
                <a:gd name="T120" fmla="*/ 93 w 1416"/>
                <a:gd name="T121" fmla="*/ 4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6" h="1556">
                  <a:moveTo>
                    <a:pt x="128" y="77"/>
                  </a:moveTo>
                  <a:lnTo>
                    <a:pt x="114" y="79"/>
                  </a:lnTo>
                  <a:lnTo>
                    <a:pt x="99" y="85"/>
                  </a:lnTo>
                  <a:lnTo>
                    <a:pt x="85" y="97"/>
                  </a:lnTo>
                  <a:lnTo>
                    <a:pt x="75" y="109"/>
                  </a:lnTo>
                  <a:lnTo>
                    <a:pt x="72" y="123"/>
                  </a:lnTo>
                  <a:lnTo>
                    <a:pt x="73" y="139"/>
                  </a:lnTo>
                  <a:lnTo>
                    <a:pt x="78" y="154"/>
                  </a:lnTo>
                  <a:lnTo>
                    <a:pt x="87" y="171"/>
                  </a:lnTo>
                  <a:lnTo>
                    <a:pt x="266" y="494"/>
                  </a:lnTo>
                  <a:lnTo>
                    <a:pt x="443" y="817"/>
                  </a:lnTo>
                  <a:lnTo>
                    <a:pt x="448" y="832"/>
                  </a:lnTo>
                  <a:lnTo>
                    <a:pt x="451" y="848"/>
                  </a:lnTo>
                  <a:lnTo>
                    <a:pt x="452" y="866"/>
                  </a:lnTo>
                  <a:lnTo>
                    <a:pt x="454" y="883"/>
                  </a:lnTo>
                  <a:lnTo>
                    <a:pt x="438" y="884"/>
                  </a:lnTo>
                  <a:lnTo>
                    <a:pt x="422" y="886"/>
                  </a:lnTo>
                  <a:lnTo>
                    <a:pt x="404" y="887"/>
                  </a:lnTo>
                  <a:lnTo>
                    <a:pt x="389" y="885"/>
                  </a:lnTo>
                  <a:lnTo>
                    <a:pt x="352" y="877"/>
                  </a:lnTo>
                  <a:lnTo>
                    <a:pt x="315" y="871"/>
                  </a:lnTo>
                  <a:lnTo>
                    <a:pt x="278" y="868"/>
                  </a:lnTo>
                  <a:lnTo>
                    <a:pt x="240" y="868"/>
                  </a:lnTo>
                  <a:lnTo>
                    <a:pt x="204" y="872"/>
                  </a:lnTo>
                  <a:lnTo>
                    <a:pt x="167" y="881"/>
                  </a:lnTo>
                  <a:lnTo>
                    <a:pt x="151" y="888"/>
                  </a:lnTo>
                  <a:lnTo>
                    <a:pt x="137" y="899"/>
                  </a:lnTo>
                  <a:lnTo>
                    <a:pt x="121" y="911"/>
                  </a:lnTo>
                  <a:lnTo>
                    <a:pt x="107" y="923"/>
                  </a:lnTo>
                  <a:lnTo>
                    <a:pt x="118" y="936"/>
                  </a:lnTo>
                  <a:lnTo>
                    <a:pt x="128" y="950"/>
                  </a:lnTo>
                  <a:lnTo>
                    <a:pt x="140" y="963"/>
                  </a:lnTo>
                  <a:lnTo>
                    <a:pt x="153" y="975"/>
                  </a:lnTo>
                  <a:lnTo>
                    <a:pt x="182" y="993"/>
                  </a:lnTo>
                  <a:lnTo>
                    <a:pt x="214" y="1008"/>
                  </a:lnTo>
                  <a:lnTo>
                    <a:pt x="247" y="1020"/>
                  </a:lnTo>
                  <a:lnTo>
                    <a:pt x="294" y="1038"/>
                  </a:lnTo>
                  <a:lnTo>
                    <a:pt x="338" y="1059"/>
                  </a:lnTo>
                  <a:lnTo>
                    <a:pt x="380" y="1084"/>
                  </a:lnTo>
                  <a:lnTo>
                    <a:pt x="419" y="1112"/>
                  </a:lnTo>
                  <a:lnTo>
                    <a:pt x="456" y="1144"/>
                  </a:lnTo>
                  <a:lnTo>
                    <a:pt x="491" y="1177"/>
                  </a:lnTo>
                  <a:lnTo>
                    <a:pt x="526" y="1215"/>
                  </a:lnTo>
                  <a:lnTo>
                    <a:pt x="558" y="1248"/>
                  </a:lnTo>
                  <a:lnTo>
                    <a:pt x="594" y="1279"/>
                  </a:lnTo>
                  <a:lnTo>
                    <a:pt x="632" y="1308"/>
                  </a:lnTo>
                  <a:lnTo>
                    <a:pt x="672" y="1334"/>
                  </a:lnTo>
                  <a:lnTo>
                    <a:pt x="714" y="1358"/>
                  </a:lnTo>
                  <a:lnTo>
                    <a:pt x="734" y="1370"/>
                  </a:lnTo>
                  <a:lnTo>
                    <a:pt x="755" y="1382"/>
                  </a:lnTo>
                  <a:lnTo>
                    <a:pt x="773" y="1395"/>
                  </a:lnTo>
                  <a:lnTo>
                    <a:pt x="790" y="1410"/>
                  </a:lnTo>
                  <a:lnTo>
                    <a:pt x="806" y="1428"/>
                  </a:lnTo>
                  <a:lnTo>
                    <a:pt x="818" y="1449"/>
                  </a:lnTo>
                  <a:lnTo>
                    <a:pt x="824" y="1457"/>
                  </a:lnTo>
                  <a:lnTo>
                    <a:pt x="833" y="1465"/>
                  </a:lnTo>
                  <a:lnTo>
                    <a:pt x="843" y="1472"/>
                  </a:lnTo>
                  <a:lnTo>
                    <a:pt x="853" y="1477"/>
                  </a:lnTo>
                  <a:lnTo>
                    <a:pt x="864" y="1479"/>
                  </a:lnTo>
                  <a:lnTo>
                    <a:pt x="922" y="1470"/>
                  </a:lnTo>
                  <a:lnTo>
                    <a:pt x="978" y="1459"/>
                  </a:lnTo>
                  <a:lnTo>
                    <a:pt x="1031" y="1443"/>
                  </a:lnTo>
                  <a:lnTo>
                    <a:pt x="1082" y="1423"/>
                  </a:lnTo>
                  <a:lnTo>
                    <a:pt x="1129" y="1397"/>
                  </a:lnTo>
                  <a:lnTo>
                    <a:pt x="1174" y="1368"/>
                  </a:lnTo>
                  <a:lnTo>
                    <a:pt x="1217" y="1333"/>
                  </a:lnTo>
                  <a:lnTo>
                    <a:pt x="1257" y="1294"/>
                  </a:lnTo>
                  <a:lnTo>
                    <a:pt x="1293" y="1251"/>
                  </a:lnTo>
                  <a:lnTo>
                    <a:pt x="1327" y="1203"/>
                  </a:lnTo>
                  <a:lnTo>
                    <a:pt x="1331" y="1191"/>
                  </a:lnTo>
                  <a:lnTo>
                    <a:pt x="1334" y="1178"/>
                  </a:lnTo>
                  <a:lnTo>
                    <a:pt x="1333" y="1164"/>
                  </a:lnTo>
                  <a:lnTo>
                    <a:pt x="1331" y="1150"/>
                  </a:lnTo>
                  <a:lnTo>
                    <a:pt x="1326" y="1139"/>
                  </a:lnTo>
                  <a:lnTo>
                    <a:pt x="1312" y="1109"/>
                  </a:lnTo>
                  <a:lnTo>
                    <a:pt x="1300" y="1079"/>
                  </a:lnTo>
                  <a:lnTo>
                    <a:pt x="1293" y="1049"/>
                  </a:lnTo>
                  <a:lnTo>
                    <a:pt x="1289" y="1016"/>
                  </a:lnTo>
                  <a:lnTo>
                    <a:pt x="1287" y="984"/>
                  </a:lnTo>
                  <a:lnTo>
                    <a:pt x="1285" y="935"/>
                  </a:lnTo>
                  <a:lnTo>
                    <a:pt x="1282" y="886"/>
                  </a:lnTo>
                  <a:lnTo>
                    <a:pt x="1278" y="838"/>
                  </a:lnTo>
                  <a:lnTo>
                    <a:pt x="1272" y="789"/>
                  </a:lnTo>
                  <a:lnTo>
                    <a:pt x="1263" y="742"/>
                  </a:lnTo>
                  <a:lnTo>
                    <a:pt x="1251" y="696"/>
                  </a:lnTo>
                  <a:lnTo>
                    <a:pt x="1234" y="650"/>
                  </a:lnTo>
                  <a:lnTo>
                    <a:pt x="1213" y="605"/>
                  </a:lnTo>
                  <a:lnTo>
                    <a:pt x="1186" y="561"/>
                  </a:lnTo>
                  <a:lnTo>
                    <a:pt x="1167" y="531"/>
                  </a:lnTo>
                  <a:lnTo>
                    <a:pt x="1150" y="499"/>
                  </a:lnTo>
                  <a:lnTo>
                    <a:pt x="1133" y="468"/>
                  </a:lnTo>
                  <a:lnTo>
                    <a:pt x="1117" y="436"/>
                  </a:lnTo>
                  <a:lnTo>
                    <a:pt x="1090" y="385"/>
                  </a:lnTo>
                  <a:lnTo>
                    <a:pt x="1062" y="335"/>
                  </a:lnTo>
                  <a:lnTo>
                    <a:pt x="1032" y="286"/>
                  </a:lnTo>
                  <a:lnTo>
                    <a:pt x="1017" y="267"/>
                  </a:lnTo>
                  <a:lnTo>
                    <a:pt x="1003" y="253"/>
                  </a:lnTo>
                  <a:lnTo>
                    <a:pt x="989" y="245"/>
                  </a:lnTo>
                  <a:lnTo>
                    <a:pt x="975" y="243"/>
                  </a:lnTo>
                  <a:lnTo>
                    <a:pt x="958" y="245"/>
                  </a:lnTo>
                  <a:lnTo>
                    <a:pt x="941" y="253"/>
                  </a:lnTo>
                  <a:lnTo>
                    <a:pt x="922" y="267"/>
                  </a:lnTo>
                  <a:lnTo>
                    <a:pt x="906" y="281"/>
                  </a:lnTo>
                  <a:lnTo>
                    <a:pt x="893" y="297"/>
                  </a:lnTo>
                  <a:lnTo>
                    <a:pt x="881" y="316"/>
                  </a:lnTo>
                  <a:lnTo>
                    <a:pt x="869" y="335"/>
                  </a:lnTo>
                  <a:lnTo>
                    <a:pt x="855" y="355"/>
                  </a:lnTo>
                  <a:lnTo>
                    <a:pt x="850" y="337"/>
                  </a:lnTo>
                  <a:lnTo>
                    <a:pt x="845" y="321"/>
                  </a:lnTo>
                  <a:lnTo>
                    <a:pt x="839" y="305"/>
                  </a:lnTo>
                  <a:lnTo>
                    <a:pt x="832" y="289"/>
                  </a:lnTo>
                  <a:lnTo>
                    <a:pt x="824" y="276"/>
                  </a:lnTo>
                  <a:lnTo>
                    <a:pt x="814" y="265"/>
                  </a:lnTo>
                  <a:lnTo>
                    <a:pt x="802" y="256"/>
                  </a:lnTo>
                  <a:lnTo>
                    <a:pt x="787" y="250"/>
                  </a:lnTo>
                  <a:lnTo>
                    <a:pt x="771" y="247"/>
                  </a:lnTo>
                  <a:lnTo>
                    <a:pt x="751" y="249"/>
                  </a:lnTo>
                  <a:lnTo>
                    <a:pt x="729" y="255"/>
                  </a:lnTo>
                  <a:lnTo>
                    <a:pt x="711" y="264"/>
                  </a:lnTo>
                  <a:lnTo>
                    <a:pt x="696" y="276"/>
                  </a:lnTo>
                  <a:lnTo>
                    <a:pt x="683" y="290"/>
                  </a:lnTo>
                  <a:lnTo>
                    <a:pt x="674" y="308"/>
                  </a:lnTo>
                  <a:lnTo>
                    <a:pt x="668" y="327"/>
                  </a:lnTo>
                  <a:lnTo>
                    <a:pt x="665" y="348"/>
                  </a:lnTo>
                  <a:lnTo>
                    <a:pt x="664" y="371"/>
                  </a:lnTo>
                  <a:lnTo>
                    <a:pt x="666" y="395"/>
                  </a:lnTo>
                  <a:lnTo>
                    <a:pt x="647" y="370"/>
                  </a:lnTo>
                  <a:lnTo>
                    <a:pt x="627" y="343"/>
                  </a:lnTo>
                  <a:lnTo>
                    <a:pt x="612" y="325"/>
                  </a:lnTo>
                  <a:lnTo>
                    <a:pt x="595" y="312"/>
                  </a:lnTo>
                  <a:lnTo>
                    <a:pt x="577" y="304"/>
                  </a:lnTo>
                  <a:lnTo>
                    <a:pt x="559" y="301"/>
                  </a:lnTo>
                  <a:lnTo>
                    <a:pt x="541" y="304"/>
                  </a:lnTo>
                  <a:lnTo>
                    <a:pt x="524" y="311"/>
                  </a:lnTo>
                  <a:lnTo>
                    <a:pt x="507" y="324"/>
                  </a:lnTo>
                  <a:lnTo>
                    <a:pt x="492" y="343"/>
                  </a:lnTo>
                  <a:lnTo>
                    <a:pt x="483" y="358"/>
                  </a:lnTo>
                  <a:lnTo>
                    <a:pt x="476" y="372"/>
                  </a:lnTo>
                  <a:lnTo>
                    <a:pt x="472" y="387"/>
                  </a:lnTo>
                  <a:lnTo>
                    <a:pt x="471" y="401"/>
                  </a:lnTo>
                  <a:lnTo>
                    <a:pt x="474" y="416"/>
                  </a:lnTo>
                  <a:lnTo>
                    <a:pt x="483" y="429"/>
                  </a:lnTo>
                  <a:lnTo>
                    <a:pt x="497" y="443"/>
                  </a:lnTo>
                  <a:lnTo>
                    <a:pt x="506" y="452"/>
                  </a:lnTo>
                  <a:lnTo>
                    <a:pt x="513" y="461"/>
                  </a:lnTo>
                  <a:lnTo>
                    <a:pt x="517" y="472"/>
                  </a:lnTo>
                  <a:lnTo>
                    <a:pt x="518" y="483"/>
                  </a:lnTo>
                  <a:lnTo>
                    <a:pt x="514" y="494"/>
                  </a:lnTo>
                  <a:lnTo>
                    <a:pt x="505" y="505"/>
                  </a:lnTo>
                  <a:lnTo>
                    <a:pt x="493" y="512"/>
                  </a:lnTo>
                  <a:lnTo>
                    <a:pt x="483" y="515"/>
                  </a:lnTo>
                  <a:lnTo>
                    <a:pt x="472" y="514"/>
                  </a:lnTo>
                  <a:lnTo>
                    <a:pt x="461" y="509"/>
                  </a:lnTo>
                  <a:lnTo>
                    <a:pt x="452" y="502"/>
                  </a:lnTo>
                  <a:lnTo>
                    <a:pt x="443" y="493"/>
                  </a:lnTo>
                  <a:lnTo>
                    <a:pt x="433" y="483"/>
                  </a:lnTo>
                  <a:lnTo>
                    <a:pt x="425" y="472"/>
                  </a:lnTo>
                  <a:lnTo>
                    <a:pt x="303" y="294"/>
                  </a:lnTo>
                  <a:lnTo>
                    <a:pt x="182" y="116"/>
                  </a:lnTo>
                  <a:lnTo>
                    <a:pt x="172" y="103"/>
                  </a:lnTo>
                  <a:lnTo>
                    <a:pt x="163" y="92"/>
                  </a:lnTo>
                  <a:lnTo>
                    <a:pt x="152" y="84"/>
                  </a:lnTo>
                  <a:lnTo>
                    <a:pt x="141" y="78"/>
                  </a:lnTo>
                  <a:lnTo>
                    <a:pt x="128" y="77"/>
                  </a:lnTo>
                  <a:close/>
                  <a:moveTo>
                    <a:pt x="116" y="0"/>
                  </a:moveTo>
                  <a:lnTo>
                    <a:pt x="141" y="0"/>
                  </a:lnTo>
                  <a:lnTo>
                    <a:pt x="163" y="6"/>
                  </a:lnTo>
                  <a:lnTo>
                    <a:pt x="184" y="15"/>
                  </a:lnTo>
                  <a:lnTo>
                    <a:pt x="205" y="31"/>
                  </a:lnTo>
                  <a:lnTo>
                    <a:pt x="224" y="49"/>
                  </a:lnTo>
                  <a:lnTo>
                    <a:pt x="240" y="72"/>
                  </a:lnTo>
                  <a:lnTo>
                    <a:pt x="321" y="203"/>
                  </a:lnTo>
                  <a:lnTo>
                    <a:pt x="401" y="334"/>
                  </a:lnTo>
                  <a:lnTo>
                    <a:pt x="429" y="305"/>
                  </a:lnTo>
                  <a:lnTo>
                    <a:pt x="453" y="277"/>
                  </a:lnTo>
                  <a:lnTo>
                    <a:pt x="479" y="253"/>
                  </a:lnTo>
                  <a:lnTo>
                    <a:pt x="496" y="239"/>
                  </a:lnTo>
                  <a:lnTo>
                    <a:pt x="514" y="230"/>
                  </a:lnTo>
                  <a:lnTo>
                    <a:pt x="534" y="226"/>
                  </a:lnTo>
                  <a:lnTo>
                    <a:pt x="553" y="225"/>
                  </a:lnTo>
                  <a:lnTo>
                    <a:pt x="574" y="226"/>
                  </a:lnTo>
                  <a:lnTo>
                    <a:pt x="596" y="230"/>
                  </a:lnTo>
                  <a:lnTo>
                    <a:pt x="609" y="231"/>
                  </a:lnTo>
                  <a:lnTo>
                    <a:pt x="623" y="229"/>
                  </a:lnTo>
                  <a:lnTo>
                    <a:pt x="637" y="225"/>
                  </a:lnTo>
                  <a:lnTo>
                    <a:pt x="648" y="218"/>
                  </a:lnTo>
                  <a:lnTo>
                    <a:pt x="673" y="199"/>
                  </a:lnTo>
                  <a:lnTo>
                    <a:pt x="698" y="183"/>
                  </a:lnTo>
                  <a:lnTo>
                    <a:pt x="720" y="173"/>
                  </a:lnTo>
                  <a:lnTo>
                    <a:pt x="743" y="168"/>
                  </a:lnTo>
                  <a:lnTo>
                    <a:pt x="767" y="168"/>
                  </a:lnTo>
                  <a:lnTo>
                    <a:pt x="792" y="172"/>
                  </a:lnTo>
                  <a:lnTo>
                    <a:pt x="819" y="181"/>
                  </a:lnTo>
                  <a:lnTo>
                    <a:pt x="848" y="196"/>
                  </a:lnTo>
                  <a:lnTo>
                    <a:pt x="860" y="199"/>
                  </a:lnTo>
                  <a:lnTo>
                    <a:pt x="874" y="198"/>
                  </a:lnTo>
                  <a:lnTo>
                    <a:pt x="887" y="196"/>
                  </a:lnTo>
                  <a:lnTo>
                    <a:pt x="899" y="191"/>
                  </a:lnTo>
                  <a:lnTo>
                    <a:pt x="931" y="177"/>
                  </a:lnTo>
                  <a:lnTo>
                    <a:pt x="959" y="170"/>
                  </a:lnTo>
                  <a:lnTo>
                    <a:pt x="987" y="168"/>
                  </a:lnTo>
                  <a:lnTo>
                    <a:pt x="1011" y="171"/>
                  </a:lnTo>
                  <a:lnTo>
                    <a:pt x="1035" y="181"/>
                  </a:lnTo>
                  <a:lnTo>
                    <a:pt x="1056" y="197"/>
                  </a:lnTo>
                  <a:lnTo>
                    <a:pt x="1076" y="218"/>
                  </a:lnTo>
                  <a:lnTo>
                    <a:pt x="1095" y="246"/>
                  </a:lnTo>
                  <a:lnTo>
                    <a:pt x="1138" y="319"/>
                  </a:lnTo>
                  <a:lnTo>
                    <a:pt x="1180" y="393"/>
                  </a:lnTo>
                  <a:lnTo>
                    <a:pt x="1222" y="468"/>
                  </a:lnTo>
                  <a:lnTo>
                    <a:pt x="1262" y="543"/>
                  </a:lnTo>
                  <a:lnTo>
                    <a:pt x="1297" y="620"/>
                  </a:lnTo>
                  <a:lnTo>
                    <a:pt x="1313" y="663"/>
                  </a:lnTo>
                  <a:lnTo>
                    <a:pt x="1325" y="707"/>
                  </a:lnTo>
                  <a:lnTo>
                    <a:pt x="1334" y="752"/>
                  </a:lnTo>
                  <a:lnTo>
                    <a:pt x="1341" y="798"/>
                  </a:lnTo>
                  <a:lnTo>
                    <a:pt x="1347" y="844"/>
                  </a:lnTo>
                  <a:lnTo>
                    <a:pt x="1353" y="890"/>
                  </a:lnTo>
                  <a:lnTo>
                    <a:pt x="1356" y="923"/>
                  </a:lnTo>
                  <a:lnTo>
                    <a:pt x="1359" y="955"/>
                  </a:lnTo>
                  <a:lnTo>
                    <a:pt x="1362" y="988"/>
                  </a:lnTo>
                  <a:lnTo>
                    <a:pt x="1366" y="1019"/>
                  </a:lnTo>
                  <a:lnTo>
                    <a:pt x="1372" y="1051"/>
                  </a:lnTo>
                  <a:lnTo>
                    <a:pt x="1380" y="1083"/>
                  </a:lnTo>
                  <a:lnTo>
                    <a:pt x="1393" y="1113"/>
                  </a:lnTo>
                  <a:lnTo>
                    <a:pt x="1411" y="1143"/>
                  </a:lnTo>
                  <a:lnTo>
                    <a:pt x="1415" y="1151"/>
                  </a:lnTo>
                  <a:lnTo>
                    <a:pt x="1416" y="1161"/>
                  </a:lnTo>
                  <a:lnTo>
                    <a:pt x="1416" y="1173"/>
                  </a:lnTo>
                  <a:lnTo>
                    <a:pt x="1413" y="1185"/>
                  </a:lnTo>
                  <a:lnTo>
                    <a:pt x="1409" y="1198"/>
                  </a:lnTo>
                  <a:lnTo>
                    <a:pt x="1405" y="1209"/>
                  </a:lnTo>
                  <a:lnTo>
                    <a:pt x="1384" y="1251"/>
                  </a:lnTo>
                  <a:lnTo>
                    <a:pt x="1360" y="1290"/>
                  </a:lnTo>
                  <a:lnTo>
                    <a:pt x="1332" y="1326"/>
                  </a:lnTo>
                  <a:lnTo>
                    <a:pt x="1302" y="1359"/>
                  </a:lnTo>
                  <a:lnTo>
                    <a:pt x="1268" y="1389"/>
                  </a:lnTo>
                  <a:lnTo>
                    <a:pt x="1232" y="1417"/>
                  </a:lnTo>
                  <a:lnTo>
                    <a:pt x="1195" y="1443"/>
                  </a:lnTo>
                  <a:lnTo>
                    <a:pt x="1156" y="1466"/>
                  </a:lnTo>
                  <a:lnTo>
                    <a:pt x="1114" y="1489"/>
                  </a:lnTo>
                  <a:lnTo>
                    <a:pt x="1064" y="1512"/>
                  </a:lnTo>
                  <a:lnTo>
                    <a:pt x="1011" y="1531"/>
                  </a:lnTo>
                  <a:lnTo>
                    <a:pt x="958" y="1544"/>
                  </a:lnTo>
                  <a:lnTo>
                    <a:pt x="903" y="1553"/>
                  </a:lnTo>
                  <a:lnTo>
                    <a:pt x="847" y="1556"/>
                  </a:lnTo>
                  <a:lnTo>
                    <a:pt x="829" y="1555"/>
                  </a:lnTo>
                  <a:lnTo>
                    <a:pt x="812" y="1552"/>
                  </a:lnTo>
                  <a:lnTo>
                    <a:pt x="796" y="1546"/>
                  </a:lnTo>
                  <a:lnTo>
                    <a:pt x="783" y="1537"/>
                  </a:lnTo>
                  <a:lnTo>
                    <a:pt x="773" y="1523"/>
                  </a:lnTo>
                  <a:lnTo>
                    <a:pt x="764" y="1506"/>
                  </a:lnTo>
                  <a:lnTo>
                    <a:pt x="753" y="1484"/>
                  </a:lnTo>
                  <a:lnTo>
                    <a:pt x="739" y="1465"/>
                  </a:lnTo>
                  <a:lnTo>
                    <a:pt x="722" y="1450"/>
                  </a:lnTo>
                  <a:lnTo>
                    <a:pt x="701" y="1437"/>
                  </a:lnTo>
                  <a:lnTo>
                    <a:pt x="677" y="1427"/>
                  </a:lnTo>
                  <a:lnTo>
                    <a:pt x="641" y="1411"/>
                  </a:lnTo>
                  <a:lnTo>
                    <a:pt x="606" y="1392"/>
                  </a:lnTo>
                  <a:lnTo>
                    <a:pt x="574" y="1370"/>
                  </a:lnTo>
                  <a:lnTo>
                    <a:pt x="545" y="1345"/>
                  </a:lnTo>
                  <a:lnTo>
                    <a:pt x="516" y="1318"/>
                  </a:lnTo>
                  <a:lnTo>
                    <a:pt x="490" y="1289"/>
                  </a:lnTo>
                  <a:lnTo>
                    <a:pt x="464" y="1259"/>
                  </a:lnTo>
                  <a:lnTo>
                    <a:pt x="432" y="1222"/>
                  </a:lnTo>
                  <a:lnTo>
                    <a:pt x="397" y="1188"/>
                  </a:lnTo>
                  <a:lnTo>
                    <a:pt x="360" y="1159"/>
                  </a:lnTo>
                  <a:lnTo>
                    <a:pt x="319" y="1133"/>
                  </a:lnTo>
                  <a:lnTo>
                    <a:pt x="276" y="1112"/>
                  </a:lnTo>
                  <a:lnTo>
                    <a:pt x="229" y="1095"/>
                  </a:lnTo>
                  <a:lnTo>
                    <a:pt x="195" y="1081"/>
                  </a:lnTo>
                  <a:lnTo>
                    <a:pt x="162" y="1065"/>
                  </a:lnTo>
                  <a:lnTo>
                    <a:pt x="129" y="1047"/>
                  </a:lnTo>
                  <a:lnTo>
                    <a:pt x="98" y="1027"/>
                  </a:lnTo>
                  <a:lnTo>
                    <a:pt x="78" y="1013"/>
                  </a:lnTo>
                  <a:lnTo>
                    <a:pt x="62" y="997"/>
                  </a:lnTo>
                  <a:lnTo>
                    <a:pt x="48" y="979"/>
                  </a:lnTo>
                  <a:lnTo>
                    <a:pt x="39" y="958"/>
                  </a:lnTo>
                  <a:lnTo>
                    <a:pt x="34" y="936"/>
                  </a:lnTo>
                  <a:lnTo>
                    <a:pt x="35" y="911"/>
                  </a:lnTo>
                  <a:lnTo>
                    <a:pt x="39" y="889"/>
                  </a:lnTo>
                  <a:lnTo>
                    <a:pt x="48" y="870"/>
                  </a:lnTo>
                  <a:lnTo>
                    <a:pt x="59" y="853"/>
                  </a:lnTo>
                  <a:lnTo>
                    <a:pt x="73" y="839"/>
                  </a:lnTo>
                  <a:lnTo>
                    <a:pt x="91" y="828"/>
                  </a:lnTo>
                  <a:lnTo>
                    <a:pt x="109" y="820"/>
                  </a:lnTo>
                  <a:lnTo>
                    <a:pt x="129" y="814"/>
                  </a:lnTo>
                  <a:lnTo>
                    <a:pt x="181" y="805"/>
                  </a:lnTo>
                  <a:lnTo>
                    <a:pt x="234" y="797"/>
                  </a:lnTo>
                  <a:lnTo>
                    <a:pt x="288" y="791"/>
                  </a:lnTo>
                  <a:lnTo>
                    <a:pt x="343" y="785"/>
                  </a:lnTo>
                  <a:lnTo>
                    <a:pt x="274" y="661"/>
                  </a:lnTo>
                  <a:lnTo>
                    <a:pt x="203" y="534"/>
                  </a:lnTo>
                  <a:lnTo>
                    <a:pt x="131" y="406"/>
                  </a:lnTo>
                  <a:lnTo>
                    <a:pt x="91" y="334"/>
                  </a:lnTo>
                  <a:lnTo>
                    <a:pt x="52" y="261"/>
                  </a:lnTo>
                  <a:lnTo>
                    <a:pt x="14" y="188"/>
                  </a:lnTo>
                  <a:lnTo>
                    <a:pt x="4" y="162"/>
                  </a:lnTo>
                  <a:lnTo>
                    <a:pt x="0" y="137"/>
                  </a:lnTo>
                  <a:lnTo>
                    <a:pt x="1" y="111"/>
                  </a:lnTo>
                  <a:lnTo>
                    <a:pt x="6" y="88"/>
                  </a:lnTo>
                  <a:lnTo>
                    <a:pt x="16" y="65"/>
                  </a:lnTo>
                  <a:lnTo>
                    <a:pt x="31" y="45"/>
                  </a:lnTo>
                  <a:lnTo>
                    <a:pt x="48" y="28"/>
                  </a:lnTo>
                  <a:lnTo>
                    <a:pt x="69" y="14"/>
                  </a:lnTo>
                  <a:lnTo>
                    <a:pt x="93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54"/>
            <p:cNvSpPr>
              <a:spLocks/>
            </p:cNvSpPr>
            <p:nvPr/>
          </p:nvSpPr>
          <p:spPr bwMode="auto">
            <a:xfrm>
              <a:off x="2922588" y="-806450"/>
              <a:ext cx="250825" cy="250825"/>
            </a:xfrm>
            <a:custGeom>
              <a:avLst/>
              <a:gdLst>
                <a:gd name="T0" fmla="*/ 457 w 793"/>
                <a:gd name="T1" fmla="*/ 5 h 792"/>
                <a:gd name="T2" fmla="*/ 543 w 793"/>
                <a:gd name="T3" fmla="*/ 27 h 792"/>
                <a:gd name="T4" fmla="*/ 622 w 793"/>
                <a:gd name="T5" fmla="*/ 69 h 792"/>
                <a:gd name="T6" fmla="*/ 691 w 793"/>
                <a:gd name="T7" fmla="*/ 129 h 792"/>
                <a:gd name="T8" fmla="*/ 745 w 793"/>
                <a:gd name="T9" fmla="*/ 205 h 792"/>
                <a:gd name="T10" fmla="*/ 779 w 793"/>
                <a:gd name="T11" fmla="*/ 287 h 792"/>
                <a:gd name="T12" fmla="*/ 793 w 793"/>
                <a:gd name="T13" fmla="*/ 375 h 792"/>
                <a:gd name="T14" fmla="*/ 787 w 793"/>
                <a:gd name="T15" fmla="*/ 462 h 792"/>
                <a:gd name="T16" fmla="*/ 761 w 793"/>
                <a:gd name="T17" fmla="*/ 549 h 792"/>
                <a:gd name="T18" fmla="*/ 713 w 793"/>
                <a:gd name="T19" fmla="*/ 632 h 792"/>
                <a:gd name="T20" fmla="*/ 685 w 793"/>
                <a:gd name="T21" fmla="*/ 600 h 792"/>
                <a:gd name="T22" fmla="*/ 672 w 793"/>
                <a:gd name="T23" fmla="*/ 564 h 792"/>
                <a:gd name="T24" fmla="*/ 675 w 793"/>
                <a:gd name="T25" fmla="*/ 523 h 792"/>
                <a:gd name="T26" fmla="*/ 696 w 793"/>
                <a:gd name="T27" fmla="*/ 463 h 792"/>
                <a:gd name="T28" fmla="*/ 705 w 793"/>
                <a:gd name="T29" fmla="*/ 389 h 792"/>
                <a:gd name="T30" fmla="*/ 694 w 793"/>
                <a:gd name="T31" fmla="*/ 315 h 792"/>
                <a:gd name="T32" fmla="*/ 665 w 793"/>
                <a:gd name="T33" fmla="*/ 246 h 792"/>
                <a:gd name="T34" fmla="*/ 619 w 793"/>
                <a:gd name="T35" fmla="*/ 185 h 792"/>
                <a:gd name="T36" fmla="*/ 559 w 793"/>
                <a:gd name="T37" fmla="*/ 136 h 792"/>
                <a:gd name="T38" fmla="*/ 492 w 793"/>
                <a:gd name="T39" fmla="*/ 105 h 792"/>
                <a:gd name="T40" fmla="*/ 419 w 793"/>
                <a:gd name="T41" fmla="*/ 90 h 792"/>
                <a:gd name="T42" fmla="*/ 346 w 793"/>
                <a:gd name="T43" fmla="*/ 93 h 792"/>
                <a:gd name="T44" fmla="*/ 275 w 793"/>
                <a:gd name="T45" fmla="*/ 115 h 792"/>
                <a:gd name="T46" fmla="*/ 209 w 793"/>
                <a:gd name="T47" fmla="*/ 155 h 792"/>
                <a:gd name="T48" fmla="*/ 155 w 793"/>
                <a:gd name="T49" fmla="*/ 209 h 792"/>
                <a:gd name="T50" fmla="*/ 115 w 793"/>
                <a:gd name="T51" fmla="*/ 273 h 792"/>
                <a:gd name="T52" fmla="*/ 94 w 793"/>
                <a:gd name="T53" fmla="*/ 344 h 792"/>
                <a:gd name="T54" fmla="*/ 91 w 793"/>
                <a:gd name="T55" fmla="*/ 419 h 792"/>
                <a:gd name="T56" fmla="*/ 107 w 793"/>
                <a:gd name="T57" fmla="*/ 496 h 792"/>
                <a:gd name="T58" fmla="*/ 139 w 793"/>
                <a:gd name="T59" fmla="*/ 566 h 792"/>
                <a:gd name="T60" fmla="*/ 186 w 793"/>
                <a:gd name="T61" fmla="*/ 622 h 792"/>
                <a:gd name="T62" fmla="*/ 246 w 793"/>
                <a:gd name="T63" fmla="*/ 665 h 792"/>
                <a:gd name="T64" fmla="*/ 321 w 793"/>
                <a:gd name="T65" fmla="*/ 690 h 792"/>
                <a:gd name="T66" fmla="*/ 360 w 793"/>
                <a:gd name="T67" fmla="*/ 705 h 792"/>
                <a:gd name="T68" fmla="*/ 386 w 793"/>
                <a:gd name="T69" fmla="*/ 728 h 792"/>
                <a:gd name="T70" fmla="*/ 403 w 793"/>
                <a:gd name="T71" fmla="*/ 757 h 792"/>
                <a:gd name="T72" fmla="*/ 417 w 793"/>
                <a:gd name="T73" fmla="*/ 790 h 792"/>
                <a:gd name="T74" fmla="*/ 335 w 793"/>
                <a:gd name="T75" fmla="*/ 788 h 792"/>
                <a:gd name="T76" fmla="*/ 255 w 793"/>
                <a:gd name="T77" fmla="*/ 768 h 792"/>
                <a:gd name="T78" fmla="*/ 179 w 793"/>
                <a:gd name="T79" fmla="*/ 729 h 792"/>
                <a:gd name="T80" fmla="*/ 113 w 793"/>
                <a:gd name="T81" fmla="*/ 674 h 792"/>
                <a:gd name="T82" fmla="*/ 59 w 793"/>
                <a:gd name="T83" fmla="*/ 605 h 792"/>
                <a:gd name="T84" fmla="*/ 20 w 793"/>
                <a:gd name="T85" fmla="*/ 522 h 792"/>
                <a:gd name="T86" fmla="*/ 1 w 793"/>
                <a:gd name="T87" fmla="*/ 433 h 792"/>
                <a:gd name="T88" fmla="*/ 4 w 793"/>
                <a:gd name="T89" fmla="*/ 343 h 792"/>
                <a:gd name="T90" fmla="*/ 25 w 793"/>
                <a:gd name="T91" fmla="*/ 257 h 792"/>
                <a:gd name="T92" fmla="*/ 66 w 793"/>
                <a:gd name="T93" fmla="*/ 178 h 792"/>
                <a:gd name="T94" fmla="*/ 123 w 793"/>
                <a:gd name="T95" fmla="*/ 109 h 792"/>
                <a:gd name="T96" fmla="*/ 196 w 793"/>
                <a:gd name="T97" fmla="*/ 54 h 792"/>
                <a:gd name="T98" fmla="*/ 280 w 793"/>
                <a:gd name="T99" fmla="*/ 17 h 792"/>
                <a:gd name="T100" fmla="*/ 369 w 793"/>
                <a:gd name="T101" fmla="*/ 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792">
                  <a:moveTo>
                    <a:pt x="413" y="0"/>
                  </a:moveTo>
                  <a:lnTo>
                    <a:pt x="457" y="5"/>
                  </a:lnTo>
                  <a:lnTo>
                    <a:pt x="501" y="14"/>
                  </a:lnTo>
                  <a:lnTo>
                    <a:pt x="543" y="27"/>
                  </a:lnTo>
                  <a:lnTo>
                    <a:pt x="583" y="47"/>
                  </a:lnTo>
                  <a:lnTo>
                    <a:pt x="622" y="69"/>
                  </a:lnTo>
                  <a:lnTo>
                    <a:pt x="658" y="98"/>
                  </a:lnTo>
                  <a:lnTo>
                    <a:pt x="691" y="129"/>
                  </a:lnTo>
                  <a:lnTo>
                    <a:pt x="721" y="166"/>
                  </a:lnTo>
                  <a:lnTo>
                    <a:pt x="745" y="205"/>
                  </a:lnTo>
                  <a:lnTo>
                    <a:pt x="765" y="245"/>
                  </a:lnTo>
                  <a:lnTo>
                    <a:pt x="779" y="287"/>
                  </a:lnTo>
                  <a:lnTo>
                    <a:pt x="789" y="331"/>
                  </a:lnTo>
                  <a:lnTo>
                    <a:pt x="793" y="375"/>
                  </a:lnTo>
                  <a:lnTo>
                    <a:pt x="792" y="418"/>
                  </a:lnTo>
                  <a:lnTo>
                    <a:pt x="787" y="462"/>
                  </a:lnTo>
                  <a:lnTo>
                    <a:pt x="776" y="506"/>
                  </a:lnTo>
                  <a:lnTo>
                    <a:pt x="761" y="549"/>
                  </a:lnTo>
                  <a:lnTo>
                    <a:pt x="739" y="591"/>
                  </a:lnTo>
                  <a:lnTo>
                    <a:pt x="713" y="632"/>
                  </a:lnTo>
                  <a:lnTo>
                    <a:pt x="697" y="616"/>
                  </a:lnTo>
                  <a:lnTo>
                    <a:pt x="685" y="600"/>
                  </a:lnTo>
                  <a:lnTo>
                    <a:pt x="676" y="582"/>
                  </a:lnTo>
                  <a:lnTo>
                    <a:pt x="672" y="564"/>
                  </a:lnTo>
                  <a:lnTo>
                    <a:pt x="671" y="545"/>
                  </a:lnTo>
                  <a:lnTo>
                    <a:pt x="675" y="523"/>
                  </a:lnTo>
                  <a:lnTo>
                    <a:pt x="684" y="500"/>
                  </a:lnTo>
                  <a:lnTo>
                    <a:pt x="696" y="463"/>
                  </a:lnTo>
                  <a:lnTo>
                    <a:pt x="704" y="426"/>
                  </a:lnTo>
                  <a:lnTo>
                    <a:pt x="705" y="389"/>
                  </a:lnTo>
                  <a:lnTo>
                    <a:pt x="702" y="352"/>
                  </a:lnTo>
                  <a:lnTo>
                    <a:pt x="694" y="315"/>
                  </a:lnTo>
                  <a:lnTo>
                    <a:pt x="681" y="280"/>
                  </a:lnTo>
                  <a:lnTo>
                    <a:pt x="665" y="246"/>
                  </a:lnTo>
                  <a:lnTo>
                    <a:pt x="644" y="215"/>
                  </a:lnTo>
                  <a:lnTo>
                    <a:pt x="619" y="185"/>
                  </a:lnTo>
                  <a:lnTo>
                    <a:pt x="591" y="159"/>
                  </a:lnTo>
                  <a:lnTo>
                    <a:pt x="559" y="136"/>
                  </a:lnTo>
                  <a:lnTo>
                    <a:pt x="526" y="118"/>
                  </a:lnTo>
                  <a:lnTo>
                    <a:pt x="492" y="105"/>
                  </a:lnTo>
                  <a:lnTo>
                    <a:pt x="456" y="96"/>
                  </a:lnTo>
                  <a:lnTo>
                    <a:pt x="419" y="90"/>
                  </a:lnTo>
                  <a:lnTo>
                    <a:pt x="383" y="90"/>
                  </a:lnTo>
                  <a:lnTo>
                    <a:pt x="346" y="93"/>
                  </a:lnTo>
                  <a:lnTo>
                    <a:pt x="311" y="103"/>
                  </a:lnTo>
                  <a:lnTo>
                    <a:pt x="275" y="115"/>
                  </a:lnTo>
                  <a:lnTo>
                    <a:pt x="240" y="133"/>
                  </a:lnTo>
                  <a:lnTo>
                    <a:pt x="209" y="155"/>
                  </a:lnTo>
                  <a:lnTo>
                    <a:pt x="180" y="180"/>
                  </a:lnTo>
                  <a:lnTo>
                    <a:pt x="155" y="209"/>
                  </a:lnTo>
                  <a:lnTo>
                    <a:pt x="133" y="239"/>
                  </a:lnTo>
                  <a:lnTo>
                    <a:pt x="115" y="273"/>
                  </a:lnTo>
                  <a:lnTo>
                    <a:pt x="102" y="307"/>
                  </a:lnTo>
                  <a:lnTo>
                    <a:pt x="94" y="344"/>
                  </a:lnTo>
                  <a:lnTo>
                    <a:pt x="90" y="381"/>
                  </a:lnTo>
                  <a:lnTo>
                    <a:pt x="91" y="419"/>
                  </a:lnTo>
                  <a:lnTo>
                    <a:pt x="96" y="457"/>
                  </a:lnTo>
                  <a:lnTo>
                    <a:pt x="107" y="496"/>
                  </a:lnTo>
                  <a:lnTo>
                    <a:pt x="121" y="532"/>
                  </a:lnTo>
                  <a:lnTo>
                    <a:pt x="139" y="566"/>
                  </a:lnTo>
                  <a:lnTo>
                    <a:pt x="161" y="595"/>
                  </a:lnTo>
                  <a:lnTo>
                    <a:pt x="186" y="622"/>
                  </a:lnTo>
                  <a:lnTo>
                    <a:pt x="215" y="645"/>
                  </a:lnTo>
                  <a:lnTo>
                    <a:pt x="246" y="665"/>
                  </a:lnTo>
                  <a:lnTo>
                    <a:pt x="282" y="680"/>
                  </a:lnTo>
                  <a:lnTo>
                    <a:pt x="321" y="690"/>
                  </a:lnTo>
                  <a:lnTo>
                    <a:pt x="342" y="697"/>
                  </a:lnTo>
                  <a:lnTo>
                    <a:pt x="360" y="705"/>
                  </a:lnTo>
                  <a:lnTo>
                    <a:pt x="375" y="716"/>
                  </a:lnTo>
                  <a:lnTo>
                    <a:pt x="386" y="728"/>
                  </a:lnTo>
                  <a:lnTo>
                    <a:pt x="395" y="742"/>
                  </a:lnTo>
                  <a:lnTo>
                    <a:pt x="403" y="757"/>
                  </a:lnTo>
                  <a:lnTo>
                    <a:pt x="410" y="774"/>
                  </a:lnTo>
                  <a:lnTo>
                    <a:pt x="417" y="790"/>
                  </a:lnTo>
                  <a:lnTo>
                    <a:pt x="377" y="792"/>
                  </a:lnTo>
                  <a:lnTo>
                    <a:pt x="335" y="788"/>
                  </a:lnTo>
                  <a:lnTo>
                    <a:pt x="294" y="780"/>
                  </a:lnTo>
                  <a:lnTo>
                    <a:pt x="255" y="768"/>
                  </a:lnTo>
                  <a:lnTo>
                    <a:pt x="216" y="750"/>
                  </a:lnTo>
                  <a:lnTo>
                    <a:pt x="179" y="729"/>
                  </a:lnTo>
                  <a:lnTo>
                    <a:pt x="145" y="703"/>
                  </a:lnTo>
                  <a:lnTo>
                    <a:pt x="113" y="674"/>
                  </a:lnTo>
                  <a:lnTo>
                    <a:pt x="84" y="641"/>
                  </a:lnTo>
                  <a:lnTo>
                    <a:pt x="59" y="605"/>
                  </a:lnTo>
                  <a:lnTo>
                    <a:pt x="37" y="565"/>
                  </a:lnTo>
                  <a:lnTo>
                    <a:pt x="20" y="522"/>
                  </a:lnTo>
                  <a:lnTo>
                    <a:pt x="8" y="477"/>
                  </a:lnTo>
                  <a:lnTo>
                    <a:pt x="1" y="433"/>
                  </a:lnTo>
                  <a:lnTo>
                    <a:pt x="0" y="388"/>
                  </a:lnTo>
                  <a:lnTo>
                    <a:pt x="4" y="343"/>
                  </a:lnTo>
                  <a:lnTo>
                    <a:pt x="12" y="299"/>
                  </a:lnTo>
                  <a:lnTo>
                    <a:pt x="25" y="257"/>
                  </a:lnTo>
                  <a:lnTo>
                    <a:pt x="44" y="217"/>
                  </a:lnTo>
                  <a:lnTo>
                    <a:pt x="66" y="178"/>
                  </a:lnTo>
                  <a:lnTo>
                    <a:pt x="93" y="141"/>
                  </a:lnTo>
                  <a:lnTo>
                    <a:pt x="123" y="109"/>
                  </a:lnTo>
                  <a:lnTo>
                    <a:pt x="158" y="79"/>
                  </a:lnTo>
                  <a:lnTo>
                    <a:pt x="196" y="54"/>
                  </a:lnTo>
                  <a:lnTo>
                    <a:pt x="237" y="32"/>
                  </a:lnTo>
                  <a:lnTo>
                    <a:pt x="280" y="17"/>
                  </a:lnTo>
                  <a:lnTo>
                    <a:pt x="324" y="7"/>
                  </a:lnTo>
                  <a:lnTo>
                    <a:pt x="369" y="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55"/>
            <p:cNvSpPr>
              <a:spLocks/>
            </p:cNvSpPr>
            <p:nvPr/>
          </p:nvSpPr>
          <p:spPr bwMode="auto">
            <a:xfrm>
              <a:off x="2840038" y="-884238"/>
              <a:ext cx="361950" cy="415925"/>
            </a:xfrm>
            <a:custGeom>
              <a:avLst/>
              <a:gdLst>
                <a:gd name="T0" fmla="*/ 721 w 1144"/>
                <a:gd name="T1" fmla="*/ 3 h 1309"/>
                <a:gd name="T2" fmla="*/ 846 w 1144"/>
                <a:gd name="T3" fmla="*/ 27 h 1309"/>
                <a:gd name="T4" fmla="*/ 965 w 1144"/>
                <a:gd name="T5" fmla="*/ 76 h 1309"/>
                <a:gd name="T6" fmla="*/ 1078 w 1144"/>
                <a:gd name="T7" fmla="*/ 149 h 1309"/>
                <a:gd name="T8" fmla="*/ 1106 w 1144"/>
                <a:gd name="T9" fmla="*/ 175 h 1309"/>
                <a:gd name="T10" fmla="*/ 1130 w 1144"/>
                <a:gd name="T11" fmla="*/ 202 h 1309"/>
                <a:gd name="T12" fmla="*/ 1142 w 1144"/>
                <a:gd name="T13" fmla="*/ 235 h 1309"/>
                <a:gd name="T14" fmla="*/ 1141 w 1144"/>
                <a:gd name="T15" fmla="*/ 273 h 1309"/>
                <a:gd name="T16" fmla="*/ 1096 w 1144"/>
                <a:gd name="T17" fmla="*/ 253 h 1309"/>
                <a:gd name="T18" fmla="*/ 1013 w 1144"/>
                <a:gd name="T19" fmla="*/ 180 h 1309"/>
                <a:gd name="T20" fmla="*/ 922 w 1144"/>
                <a:gd name="T21" fmla="*/ 123 h 1309"/>
                <a:gd name="T22" fmla="*/ 820 w 1144"/>
                <a:gd name="T23" fmla="*/ 84 h 1309"/>
                <a:gd name="T24" fmla="*/ 709 w 1144"/>
                <a:gd name="T25" fmla="*/ 64 h 1309"/>
                <a:gd name="T26" fmla="*/ 595 w 1144"/>
                <a:gd name="T27" fmla="*/ 65 h 1309"/>
                <a:gd name="T28" fmla="*/ 487 w 1144"/>
                <a:gd name="T29" fmla="*/ 85 h 1309"/>
                <a:gd name="T30" fmla="*/ 386 w 1144"/>
                <a:gd name="T31" fmla="*/ 127 h 1309"/>
                <a:gd name="T32" fmla="*/ 293 w 1144"/>
                <a:gd name="T33" fmla="*/ 188 h 1309"/>
                <a:gd name="T34" fmla="*/ 212 w 1144"/>
                <a:gd name="T35" fmla="*/ 262 h 1309"/>
                <a:gd name="T36" fmla="*/ 150 w 1144"/>
                <a:gd name="T37" fmla="*/ 344 h 1309"/>
                <a:gd name="T38" fmla="*/ 102 w 1144"/>
                <a:gd name="T39" fmla="*/ 437 h 1309"/>
                <a:gd name="T40" fmla="*/ 71 w 1144"/>
                <a:gd name="T41" fmla="*/ 540 h 1309"/>
                <a:gd name="T42" fmla="*/ 59 w 1144"/>
                <a:gd name="T43" fmla="*/ 650 h 1309"/>
                <a:gd name="T44" fmla="*/ 72 w 1144"/>
                <a:gd name="T45" fmla="*/ 766 h 1309"/>
                <a:gd name="T46" fmla="*/ 109 w 1144"/>
                <a:gd name="T47" fmla="*/ 885 h 1309"/>
                <a:gd name="T48" fmla="*/ 162 w 1144"/>
                <a:gd name="T49" fmla="*/ 985 h 1309"/>
                <a:gd name="T50" fmla="*/ 218 w 1144"/>
                <a:gd name="T51" fmla="*/ 1058 h 1309"/>
                <a:gd name="T52" fmla="*/ 286 w 1144"/>
                <a:gd name="T53" fmla="*/ 1123 h 1309"/>
                <a:gd name="T54" fmla="*/ 366 w 1144"/>
                <a:gd name="T55" fmla="*/ 1175 h 1309"/>
                <a:gd name="T56" fmla="*/ 455 w 1144"/>
                <a:gd name="T57" fmla="*/ 1215 h 1309"/>
                <a:gd name="T58" fmla="*/ 556 w 1144"/>
                <a:gd name="T59" fmla="*/ 1240 h 1309"/>
                <a:gd name="T60" fmla="*/ 665 w 1144"/>
                <a:gd name="T61" fmla="*/ 1248 h 1309"/>
                <a:gd name="T62" fmla="*/ 783 w 1144"/>
                <a:gd name="T63" fmla="*/ 1236 h 1309"/>
                <a:gd name="T64" fmla="*/ 798 w 1144"/>
                <a:gd name="T65" fmla="*/ 1262 h 1309"/>
                <a:gd name="T66" fmla="*/ 816 w 1144"/>
                <a:gd name="T67" fmla="*/ 1298 h 1309"/>
                <a:gd name="T68" fmla="*/ 706 w 1144"/>
                <a:gd name="T69" fmla="*/ 1306 h 1309"/>
                <a:gd name="T70" fmla="*/ 602 w 1144"/>
                <a:gd name="T71" fmla="*/ 1307 h 1309"/>
                <a:gd name="T72" fmla="*/ 492 w 1144"/>
                <a:gd name="T73" fmla="*/ 1290 h 1309"/>
                <a:gd name="T74" fmla="*/ 390 w 1144"/>
                <a:gd name="T75" fmla="*/ 1257 h 1309"/>
                <a:gd name="T76" fmla="*/ 299 w 1144"/>
                <a:gd name="T77" fmla="*/ 1208 h 1309"/>
                <a:gd name="T78" fmla="*/ 215 w 1144"/>
                <a:gd name="T79" fmla="*/ 1144 h 1309"/>
                <a:gd name="T80" fmla="*/ 143 w 1144"/>
                <a:gd name="T81" fmla="*/ 1064 h 1309"/>
                <a:gd name="T82" fmla="*/ 77 w 1144"/>
                <a:gd name="T83" fmla="*/ 959 h 1309"/>
                <a:gd name="T84" fmla="*/ 27 w 1144"/>
                <a:gd name="T85" fmla="*/ 836 h 1309"/>
                <a:gd name="T86" fmla="*/ 3 w 1144"/>
                <a:gd name="T87" fmla="*/ 713 h 1309"/>
                <a:gd name="T88" fmla="*/ 3 w 1144"/>
                <a:gd name="T89" fmla="*/ 593 h 1309"/>
                <a:gd name="T90" fmla="*/ 25 w 1144"/>
                <a:gd name="T91" fmla="*/ 477 h 1309"/>
                <a:gd name="T92" fmla="*/ 67 w 1144"/>
                <a:gd name="T93" fmla="*/ 367 h 1309"/>
                <a:gd name="T94" fmla="*/ 128 w 1144"/>
                <a:gd name="T95" fmla="*/ 267 h 1309"/>
                <a:gd name="T96" fmla="*/ 206 w 1144"/>
                <a:gd name="T97" fmla="*/ 180 h 1309"/>
                <a:gd name="T98" fmla="*/ 299 w 1144"/>
                <a:gd name="T99" fmla="*/ 107 h 1309"/>
                <a:gd name="T100" fmla="*/ 406 w 1144"/>
                <a:gd name="T101" fmla="*/ 51 h 1309"/>
                <a:gd name="T102" fmla="*/ 524 w 1144"/>
                <a:gd name="T103" fmla="*/ 16 h 1309"/>
                <a:gd name="T104" fmla="*/ 657 w 1144"/>
                <a:gd name="T105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4" h="1309">
                  <a:moveTo>
                    <a:pt x="657" y="0"/>
                  </a:moveTo>
                  <a:lnTo>
                    <a:pt x="721" y="3"/>
                  </a:lnTo>
                  <a:lnTo>
                    <a:pt x="784" y="12"/>
                  </a:lnTo>
                  <a:lnTo>
                    <a:pt x="846" y="27"/>
                  </a:lnTo>
                  <a:lnTo>
                    <a:pt x="907" y="48"/>
                  </a:lnTo>
                  <a:lnTo>
                    <a:pt x="965" y="76"/>
                  </a:lnTo>
                  <a:lnTo>
                    <a:pt x="1022" y="109"/>
                  </a:lnTo>
                  <a:lnTo>
                    <a:pt x="1078" y="149"/>
                  </a:lnTo>
                  <a:lnTo>
                    <a:pt x="1093" y="161"/>
                  </a:lnTo>
                  <a:lnTo>
                    <a:pt x="1106" y="175"/>
                  </a:lnTo>
                  <a:lnTo>
                    <a:pt x="1119" y="188"/>
                  </a:lnTo>
                  <a:lnTo>
                    <a:pt x="1130" y="202"/>
                  </a:lnTo>
                  <a:lnTo>
                    <a:pt x="1138" y="217"/>
                  </a:lnTo>
                  <a:lnTo>
                    <a:pt x="1142" y="235"/>
                  </a:lnTo>
                  <a:lnTo>
                    <a:pt x="1144" y="253"/>
                  </a:lnTo>
                  <a:lnTo>
                    <a:pt x="1141" y="273"/>
                  </a:lnTo>
                  <a:lnTo>
                    <a:pt x="1135" y="296"/>
                  </a:lnTo>
                  <a:lnTo>
                    <a:pt x="1096" y="253"/>
                  </a:lnTo>
                  <a:lnTo>
                    <a:pt x="1056" y="214"/>
                  </a:lnTo>
                  <a:lnTo>
                    <a:pt x="1013" y="180"/>
                  </a:lnTo>
                  <a:lnTo>
                    <a:pt x="969" y="149"/>
                  </a:lnTo>
                  <a:lnTo>
                    <a:pt x="922" y="123"/>
                  </a:lnTo>
                  <a:lnTo>
                    <a:pt x="872" y="101"/>
                  </a:lnTo>
                  <a:lnTo>
                    <a:pt x="820" y="84"/>
                  </a:lnTo>
                  <a:lnTo>
                    <a:pt x="766" y="71"/>
                  </a:lnTo>
                  <a:lnTo>
                    <a:pt x="709" y="64"/>
                  </a:lnTo>
                  <a:lnTo>
                    <a:pt x="651" y="62"/>
                  </a:lnTo>
                  <a:lnTo>
                    <a:pt x="595" y="65"/>
                  </a:lnTo>
                  <a:lnTo>
                    <a:pt x="540" y="73"/>
                  </a:lnTo>
                  <a:lnTo>
                    <a:pt x="487" y="85"/>
                  </a:lnTo>
                  <a:lnTo>
                    <a:pt x="436" y="103"/>
                  </a:lnTo>
                  <a:lnTo>
                    <a:pt x="386" y="127"/>
                  </a:lnTo>
                  <a:lnTo>
                    <a:pt x="338" y="154"/>
                  </a:lnTo>
                  <a:lnTo>
                    <a:pt x="293" y="188"/>
                  </a:lnTo>
                  <a:lnTo>
                    <a:pt x="248" y="226"/>
                  </a:lnTo>
                  <a:lnTo>
                    <a:pt x="212" y="262"/>
                  </a:lnTo>
                  <a:lnTo>
                    <a:pt x="179" y="301"/>
                  </a:lnTo>
                  <a:lnTo>
                    <a:pt x="150" y="344"/>
                  </a:lnTo>
                  <a:lnTo>
                    <a:pt x="123" y="389"/>
                  </a:lnTo>
                  <a:lnTo>
                    <a:pt x="102" y="437"/>
                  </a:lnTo>
                  <a:lnTo>
                    <a:pt x="84" y="487"/>
                  </a:lnTo>
                  <a:lnTo>
                    <a:pt x="71" y="540"/>
                  </a:lnTo>
                  <a:lnTo>
                    <a:pt x="62" y="594"/>
                  </a:lnTo>
                  <a:lnTo>
                    <a:pt x="59" y="650"/>
                  </a:lnTo>
                  <a:lnTo>
                    <a:pt x="62" y="707"/>
                  </a:lnTo>
                  <a:lnTo>
                    <a:pt x="72" y="766"/>
                  </a:lnTo>
                  <a:lnTo>
                    <a:pt x="87" y="825"/>
                  </a:lnTo>
                  <a:lnTo>
                    <a:pt x="109" y="885"/>
                  </a:lnTo>
                  <a:lnTo>
                    <a:pt x="139" y="945"/>
                  </a:lnTo>
                  <a:lnTo>
                    <a:pt x="162" y="985"/>
                  </a:lnTo>
                  <a:lnTo>
                    <a:pt x="189" y="1023"/>
                  </a:lnTo>
                  <a:lnTo>
                    <a:pt x="218" y="1058"/>
                  </a:lnTo>
                  <a:lnTo>
                    <a:pt x="251" y="1092"/>
                  </a:lnTo>
                  <a:lnTo>
                    <a:pt x="286" y="1123"/>
                  </a:lnTo>
                  <a:lnTo>
                    <a:pt x="324" y="1151"/>
                  </a:lnTo>
                  <a:lnTo>
                    <a:pt x="366" y="1175"/>
                  </a:lnTo>
                  <a:lnTo>
                    <a:pt x="410" y="1197"/>
                  </a:lnTo>
                  <a:lnTo>
                    <a:pt x="455" y="1215"/>
                  </a:lnTo>
                  <a:lnTo>
                    <a:pt x="504" y="1229"/>
                  </a:lnTo>
                  <a:lnTo>
                    <a:pt x="556" y="1240"/>
                  </a:lnTo>
                  <a:lnTo>
                    <a:pt x="609" y="1246"/>
                  </a:lnTo>
                  <a:lnTo>
                    <a:pt x="665" y="1248"/>
                  </a:lnTo>
                  <a:lnTo>
                    <a:pt x="723" y="1245"/>
                  </a:lnTo>
                  <a:lnTo>
                    <a:pt x="783" y="1236"/>
                  </a:lnTo>
                  <a:lnTo>
                    <a:pt x="790" y="1249"/>
                  </a:lnTo>
                  <a:lnTo>
                    <a:pt x="798" y="1262"/>
                  </a:lnTo>
                  <a:lnTo>
                    <a:pt x="806" y="1278"/>
                  </a:lnTo>
                  <a:lnTo>
                    <a:pt x="816" y="1298"/>
                  </a:lnTo>
                  <a:lnTo>
                    <a:pt x="760" y="1302"/>
                  </a:lnTo>
                  <a:lnTo>
                    <a:pt x="706" y="1306"/>
                  </a:lnTo>
                  <a:lnTo>
                    <a:pt x="653" y="1309"/>
                  </a:lnTo>
                  <a:lnTo>
                    <a:pt x="602" y="1307"/>
                  </a:lnTo>
                  <a:lnTo>
                    <a:pt x="546" y="1301"/>
                  </a:lnTo>
                  <a:lnTo>
                    <a:pt x="492" y="1290"/>
                  </a:lnTo>
                  <a:lnTo>
                    <a:pt x="440" y="1275"/>
                  </a:lnTo>
                  <a:lnTo>
                    <a:pt x="390" y="1257"/>
                  </a:lnTo>
                  <a:lnTo>
                    <a:pt x="343" y="1235"/>
                  </a:lnTo>
                  <a:lnTo>
                    <a:pt x="299" y="1208"/>
                  </a:lnTo>
                  <a:lnTo>
                    <a:pt x="256" y="1179"/>
                  </a:lnTo>
                  <a:lnTo>
                    <a:pt x="215" y="1144"/>
                  </a:lnTo>
                  <a:lnTo>
                    <a:pt x="177" y="1106"/>
                  </a:lnTo>
                  <a:lnTo>
                    <a:pt x="143" y="1064"/>
                  </a:lnTo>
                  <a:lnTo>
                    <a:pt x="111" y="1019"/>
                  </a:lnTo>
                  <a:lnTo>
                    <a:pt x="77" y="959"/>
                  </a:lnTo>
                  <a:lnTo>
                    <a:pt x="48" y="898"/>
                  </a:lnTo>
                  <a:lnTo>
                    <a:pt x="27" y="836"/>
                  </a:lnTo>
                  <a:lnTo>
                    <a:pt x="12" y="775"/>
                  </a:lnTo>
                  <a:lnTo>
                    <a:pt x="3" y="713"/>
                  </a:lnTo>
                  <a:lnTo>
                    <a:pt x="0" y="653"/>
                  </a:lnTo>
                  <a:lnTo>
                    <a:pt x="3" y="593"/>
                  </a:lnTo>
                  <a:lnTo>
                    <a:pt x="11" y="534"/>
                  </a:lnTo>
                  <a:lnTo>
                    <a:pt x="25" y="477"/>
                  </a:lnTo>
                  <a:lnTo>
                    <a:pt x="44" y="421"/>
                  </a:lnTo>
                  <a:lnTo>
                    <a:pt x="67" y="367"/>
                  </a:lnTo>
                  <a:lnTo>
                    <a:pt x="95" y="316"/>
                  </a:lnTo>
                  <a:lnTo>
                    <a:pt x="128" y="267"/>
                  </a:lnTo>
                  <a:lnTo>
                    <a:pt x="165" y="222"/>
                  </a:lnTo>
                  <a:lnTo>
                    <a:pt x="206" y="180"/>
                  </a:lnTo>
                  <a:lnTo>
                    <a:pt x="251" y="142"/>
                  </a:lnTo>
                  <a:lnTo>
                    <a:pt x="299" y="107"/>
                  </a:lnTo>
                  <a:lnTo>
                    <a:pt x="351" y="77"/>
                  </a:lnTo>
                  <a:lnTo>
                    <a:pt x="406" y="51"/>
                  </a:lnTo>
                  <a:lnTo>
                    <a:pt x="463" y="31"/>
                  </a:lnTo>
                  <a:lnTo>
                    <a:pt x="524" y="16"/>
                  </a:lnTo>
                  <a:lnTo>
                    <a:pt x="591" y="5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61"/>
            <p:cNvSpPr>
              <a:spLocks/>
            </p:cNvSpPr>
            <p:nvPr/>
          </p:nvSpPr>
          <p:spPr bwMode="auto">
            <a:xfrm>
              <a:off x="2944813" y="-246063"/>
              <a:ext cx="60325" cy="60325"/>
            </a:xfrm>
            <a:custGeom>
              <a:avLst/>
              <a:gdLst>
                <a:gd name="T0" fmla="*/ 94 w 187"/>
                <a:gd name="T1" fmla="*/ 0 h 189"/>
                <a:gd name="T2" fmla="*/ 115 w 187"/>
                <a:gd name="T3" fmla="*/ 2 h 189"/>
                <a:gd name="T4" fmla="*/ 135 w 187"/>
                <a:gd name="T5" fmla="*/ 10 h 189"/>
                <a:gd name="T6" fmla="*/ 152 w 187"/>
                <a:gd name="T7" fmla="*/ 21 h 189"/>
                <a:gd name="T8" fmla="*/ 166 w 187"/>
                <a:gd name="T9" fmla="*/ 35 h 189"/>
                <a:gd name="T10" fmla="*/ 177 w 187"/>
                <a:gd name="T11" fmla="*/ 53 h 189"/>
                <a:gd name="T12" fmla="*/ 185 w 187"/>
                <a:gd name="T13" fmla="*/ 73 h 189"/>
                <a:gd name="T14" fmla="*/ 187 w 187"/>
                <a:gd name="T15" fmla="*/ 95 h 189"/>
                <a:gd name="T16" fmla="*/ 185 w 187"/>
                <a:gd name="T17" fmla="*/ 116 h 189"/>
                <a:gd name="T18" fmla="*/ 177 w 187"/>
                <a:gd name="T19" fmla="*/ 137 h 189"/>
                <a:gd name="T20" fmla="*/ 166 w 187"/>
                <a:gd name="T21" fmla="*/ 154 h 189"/>
                <a:gd name="T22" fmla="*/ 152 w 187"/>
                <a:gd name="T23" fmla="*/ 168 h 189"/>
                <a:gd name="T24" fmla="*/ 135 w 187"/>
                <a:gd name="T25" fmla="*/ 180 h 189"/>
                <a:gd name="T26" fmla="*/ 115 w 187"/>
                <a:gd name="T27" fmla="*/ 186 h 189"/>
                <a:gd name="T28" fmla="*/ 93 w 187"/>
                <a:gd name="T29" fmla="*/ 189 h 189"/>
                <a:gd name="T30" fmla="*/ 72 w 187"/>
                <a:gd name="T31" fmla="*/ 186 h 189"/>
                <a:gd name="T32" fmla="*/ 51 w 187"/>
                <a:gd name="T33" fmla="*/ 179 h 189"/>
                <a:gd name="T34" fmla="*/ 34 w 187"/>
                <a:gd name="T35" fmla="*/ 167 h 189"/>
                <a:gd name="T36" fmla="*/ 20 w 187"/>
                <a:gd name="T37" fmla="*/ 153 h 189"/>
                <a:gd name="T38" fmla="*/ 8 w 187"/>
                <a:gd name="T39" fmla="*/ 136 h 189"/>
                <a:gd name="T40" fmla="*/ 2 w 187"/>
                <a:gd name="T41" fmla="*/ 115 h 189"/>
                <a:gd name="T42" fmla="*/ 0 w 187"/>
                <a:gd name="T43" fmla="*/ 94 h 189"/>
                <a:gd name="T44" fmla="*/ 2 w 187"/>
                <a:gd name="T45" fmla="*/ 73 h 189"/>
                <a:gd name="T46" fmla="*/ 9 w 187"/>
                <a:gd name="T47" fmla="*/ 52 h 189"/>
                <a:gd name="T48" fmla="*/ 21 w 187"/>
                <a:gd name="T49" fmla="*/ 35 h 189"/>
                <a:gd name="T50" fmla="*/ 35 w 187"/>
                <a:gd name="T51" fmla="*/ 21 h 189"/>
                <a:gd name="T52" fmla="*/ 52 w 187"/>
                <a:gd name="T53" fmla="*/ 10 h 189"/>
                <a:gd name="T54" fmla="*/ 73 w 187"/>
                <a:gd name="T55" fmla="*/ 2 h 189"/>
                <a:gd name="T56" fmla="*/ 94 w 187"/>
                <a:gd name="T5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9">
                  <a:moveTo>
                    <a:pt x="94" y="0"/>
                  </a:moveTo>
                  <a:lnTo>
                    <a:pt x="115" y="2"/>
                  </a:lnTo>
                  <a:lnTo>
                    <a:pt x="135" y="10"/>
                  </a:lnTo>
                  <a:lnTo>
                    <a:pt x="152" y="21"/>
                  </a:lnTo>
                  <a:lnTo>
                    <a:pt x="166" y="35"/>
                  </a:lnTo>
                  <a:lnTo>
                    <a:pt x="177" y="53"/>
                  </a:lnTo>
                  <a:lnTo>
                    <a:pt x="185" y="73"/>
                  </a:lnTo>
                  <a:lnTo>
                    <a:pt x="187" y="95"/>
                  </a:lnTo>
                  <a:lnTo>
                    <a:pt x="185" y="116"/>
                  </a:lnTo>
                  <a:lnTo>
                    <a:pt x="177" y="137"/>
                  </a:lnTo>
                  <a:lnTo>
                    <a:pt x="166" y="154"/>
                  </a:lnTo>
                  <a:lnTo>
                    <a:pt x="152" y="168"/>
                  </a:lnTo>
                  <a:lnTo>
                    <a:pt x="135" y="180"/>
                  </a:lnTo>
                  <a:lnTo>
                    <a:pt x="115" y="186"/>
                  </a:lnTo>
                  <a:lnTo>
                    <a:pt x="93" y="189"/>
                  </a:lnTo>
                  <a:lnTo>
                    <a:pt x="72" y="186"/>
                  </a:lnTo>
                  <a:lnTo>
                    <a:pt x="51" y="179"/>
                  </a:lnTo>
                  <a:lnTo>
                    <a:pt x="34" y="167"/>
                  </a:lnTo>
                  <a:lnTo>
                    <a:pt x="20" y="153"/>
                  </a:lnTo>
                  <a:lnTo>
                    <a:pt x="8" y="136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3"/>
                  </a:lnTo>
                  <a:lnTo>
                    <a:pt x="9" y="52"/>
                  </a:lnTo>
                  <a:lnTo>
                    <a:pt x="21" y="35"/>
                  </a:lnTo>
                  <a:lnTo>
                    <a:pt x="35" y="21"/>
                  </a:lnTo>
                  <a:lnTo>
                    <a:pt x="52" y="10"/>
                  </a:lnTo>
                  <a:lnTo>
                    <a:pt x="73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62"/>
            <p:cNvSpPr>
              <a:spLocks/>
            </p:cNvSpPr>
            <p:nvPr/>
          </p:nvSpPr>
          <p:spPr bwMode="auto">
            <a:xfrm>
              <a:off x="2911476" y="-1027113"/>
              <a:ext cx="119063" cy="19050"/>
            </a:xfrm>
            <a:custGeom>
              <a:avLst/>
              <a:gdLst>
                <a:gd name="T0" fmla="*/ 285 w 375"/>
                <a:gd name="T1" fmla="*/ 0 h 61"/>
                <a:gd name="T2" fmla="*/ 331 w 375"/>
                <a:gd name="T3" fmla="*/ 2 h 61"/>
                <a:gd name="T4" fmla="*/ 342 w 375"/>
                <a:gd name="T5" fmla="*/ 6 h 61"/>
                <a:gd name="T6" fmla="*/ 354 w 375"/>
                <a:gd name="T7" fmla="*/ 14 h 61"/>
                <a:gd name="T8" fmla="*/ 365 w 375"/>
                <a:gd name="T9" fmla="*/ 23 h 61"/>
                <a:gd name="T10" fmla="*/ 375 w 375"/>
                <a:gd name="T11" fmla="*/ 31 h 61"/>
                <a:gd name="T12" fmla="*/ 365 w 375"/>
                <a:gd name="T13" fmla="*/ 39 h 61"/>
                <a:gd name="T14" fmla="*/ 355 w 375"/>
                <a:gd name="T15" fmla="*/ 49 h 61"/>
                <a:gd name="T16" fmla="*/ 343 w 375"/>
                <a:gd name="T17" fmla="*/ 56 h 61"/>
                <a:gd name="T18" fmla="*/ 333 w 375"/>
                <a:gd name="T19" fmla="*/ 59 h 61"/>
                <a:gd name="T20" fmla="*/ 187 w 375"/>
                <a:gd name="T21" fmla="*/ 61 h 61"/>
                <a:gd name="T22" fmla="*/ 41 w 375"/>
                <a:gd name="T23" fmla="*/ 59 h 61"/>
                <a:gd name="T24" fmla="*/ 31 w 375"/>
                <a:gd name="T25" fmla="*/ 56 h 61"/>
                <a:gd name="T26" fmla="*/ 21 w 375"/>
                <a:gd name="T27" fmla="*/ 48 h 61"/>
                <a:gd name="T28" fmla="*/ 10 w 375"/>
                <a:gd name="T29" fmla="*/ 39 h 61"/>
                <a:gd name="T30" fmla="*/ 0 w 375"/>
                <a:gd name="T31" fmla="*/ 30 h 61"/>
                <a:gd name="T32" fmla="*/ 12 w 375"/>
                <a:gd name="T33" fmla="*/ 22 h 61"/>
                <a:gd name="T34" fmla="*/ 22 w 375"/>
                <a:gd name="T35" fmla="*/ 13 h 61"/>
                <a:gd name="T36" fmla="*/ 33 w 375"/>
                <a:gd name="T37" fmla="*/ 5 h 61"/>
                <a:gd name="T38" fmla="*/ 44 w 375"/>
                <a:gd name="T39" fmla="*/ 2 h 61"/>
                <a:gd name="T40" fmla="*/ 94 w 375"/>
                <a:gd name="T41" fmla="*/ 0 h 61"/>
                <a:gd name="T42" fmla="*/ 143 w 375"/>
                <a:gd name="T43" fmla="*/ 0 h 61"/>
                <a:gd name="T44" fmla="*/ 193 w 375"/>
                <a:gd name="T45" fmla="*/ 1 h 61"/>
                <a:gd name="T46" fmla="*/ 240 w 375"/>
                <a:gd name="T47" fmla="*/ 0 h 61"/>
                <a:gd name="T48" fmla="*/ 285 w 375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61">
                  <a:moveTo>
                    <a:pt x="285" y="0"/>
                  </a:moveTo>
                  <a:lnTo>
                    <a:pt x="331" y="2"/>
                  </a:lnTo>
                  <a:lnTo>
                    <a:pt x="342" y="6"/>
                  </a:lnTo>
                  <a:lnTo>
                    <a:pt x="354" y="14"/>
                  </a:lnTo>
                  <a:lnTo>
                    <a:pt x="365" y="23"/>
                  </a:lnTo>
                  <a:lnTo>
                    <a:pt x="375" y="31"/>
                  </a:lnTo>
                  <a:lnTo>
                    <a:pt x="365" y="39"/>
                  </a:lnTo>
                  <a:lnTo>
                    <a:pt x="355" y="49"/>
                  </a:lnTo>
                  <a:lnTo>
                    <a:pt x="343" y="56"/>
                  </a:lnTo>
                  <a:lnTo>
                    <a:pt x="333" y="59"/>
                  </a:lnTo>
                  <a:lnTo>
                    <a:pt x="187" y="61"/>
                  </a:lnTo>
                  <a:lnTo>
                    <a:pt x="41" y="59"/>
                  </a:lnTo>
                  <a:lnTo>
                    <a:pt x="31" y="56"/>
                  </a:lnTo>
                  <a:lnTo>
                    <a:pt x="21" y="48"/>
                  </a:lnTo>
                  <a:lnTo>
                    <a:pt x="10" y="39"/>
                  </a:lnTo>
                  <a:lnTo>
                    <a:pt x="0" y="30"/>
                  </a:lnTo>
                  <a:lnTo>
                    <a:pt x="12" y="22"/>
                  </a:lnTo>
                  <a:lnTo>
                    <a:pt x="22" y="13"/>
                  </a:lnTo>
                  <a:lnTo>
                    <a:pt x="33" y="5"/>
                  </a:lnTo>
                  <a:lnTo>
                    <a:pt x="44" y="2"/>
                  </a:lnTo>
                  <a:lnTo>
                    <a:pt x="94" y="0"/>
                  </a:lnTo>
                  <a:lnTo>
                    <a:pt x="143" y="0"/>
                  </a:lnTo>
                  <a:lnTo>
                    <a:pt x="193" y="1"/>
                  </a:lnTo>
                  <a:lnTo>
                    <a:pt x="240" y="0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63"/>
            <p:cNvSpPr>
              <a:spLocks/>
            </p:cNvSpPr>
            <p:nvPr/>
          </p:nvSpPr>
          <p:spPr bwMode="auto">
            <a:xfrm>
              <a:off x="2865438" y="-1027113"/>
              <a:ext cx="23813" cy="17463"/>
            </a:xfrm>
            <a:custGeom>
              <a:avLst/>
              <a:gdLst>
                <a:gd name="T0" fmla="*/ 34 w 73"/>
                <a:gd name="T1" fmla="*/ 0 h 57"/>
                <a:gd name="T2" fmla="*/ 39 w 73"/>
                <a:gd name="T3" fmla="*/ 1 h 57"/>
                <a:gd name="T4" fmla="*/ 47 w 73"/>
                <a:gd name="T5" fmla="*/ 6 h 57"/>
                <a:gd name="T6" fmla="*/ 54 w 73"/>
                <a:gd name="T7" fmla="*/ 14 h 57"/>
                <a:gd name="T8" fmla="*/ 63 w 73"/>
                <a:gd name="T9" fmla="*/ 23 h 57"/>
                <a:gd name="T10" fmla="*/ 73 w 73"/>
                <a:gd name="T11" fmla="*/ 32 h 57"/>
                <a:gd name="T12" fmla="*/ 59 w 73"/>
                <a:gd name="T13" fmla="*/ 41 h 57"/>
                <a:gd name="T14" fmla="*/ 48 w 73"/>
                <a:gd name="T15" fmla="*/ 50 h 57"/>
                <a:gd name="T16" fmla="*/ 38 w 73"/>
                <a:gd name="T17" fmla="*/ 55 h 57"/>
                <a:gd name="T18" fmla="*/ 30 w 73"/>
                <a:gd name="T19" fmla="*/ 57 h 57"/>
                <a:gd name="T20" fmla="*/ 22 w 73"/>
                <a:gd name="T21" fmla="*/ 53 h 57"/>
                <a:gd name="T22" fmla="*/ 15 w 73"/>
                <a:gd name="T23" fmla="*/ 46 h 57"/>
                <a:gd name="T24" fmla="*/ 8 w 73"/>
                <a:gd name="T25" fmla="*/ 38 h 57"/>
                <a:gd name="T26" fmla="*/ 0 w 73"/>
                <a:gd name="T27" fmla="*/ 29 h 57"/>
                <a:gd name="T28" fmla="*/ 9 w 73"/>
                <a:gd name="T29" fmla="*/ 21 h 57"/>
                <a:gd name="T30" fmla="*/ 17 w 73"/>
                <a:gd name="T31" fmla="*/ 12 h 57"/>
                <a:gd name="T32" fmla="*/ 25 w 73"/>
                <a:gd name="T33" fmla="*/ 4 h 57"/>
                <a:gd name="T34" fmla="*/ 34 w 73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57">
                  <a:moveTo>
                    <a:pt x="34" y="0"/>
                  </a:moveTo>
                  <a:lnTo>
                    <a:pt x="39" y="1"/>
                  </a:lnTo>
                  <a:lnTo>
                    <a:pt x="47" y="6"/>
                  </a:lnTo>
                  <a:lnTo>
                    <a:pt x="54" y="14"/>
                  </a:lnTo>
                  <a:lnTo>
                    <a:pt x="63" y="23"/>
                  </a:lnTo>
                  <a:lnTo>
                    <a:pt x="73" y="32"/>
                  </a:lnTo>
                  <a:lnTo>
                    <a:pt x="59" y="41"/>
                  </a:lnTo>
                  <a:lnTo>
                    <a:pt x="48" y="50"/>
                  </a:lnTo>
                  <a:lnTo>
                    <a:pt x="38" y="55"/>
                  </a:lnTo>
                  <a:lnTo>
                    <a:pt x="30" y="57"/>
                  </a:lnTo>
                  <a:lnTo>
                    <a:pt x="22" y="53"/>
                  </a:lnTo>
                  <a:lnTo>
                    <a:pt x="15" y="46"/>
                  </a:lnTo>
                  <a:lnTo>
                    <a:pt x="8" y="38"/>
                  </a:lnTo>
                  <a:lnTo>
                    <a:pt x="0" y="29"/>
                  </a:lnTo>
                  <a:lnTo>
                    <a:pt x="9" y="21"/>
                  </a:lnTo>
                  <a:lnTo>
                    <a:pt x="17" y="12"/>
                  </a:lnTo>
                  <a:lnTo>
                    <a:pt x="25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6" name="Freeform 70"/>
          <p:cNvSpPr>
            <a:spLocks noEditPoints="1"/>
          </p:cNvSpPr>
          <p:nvPr/>
        </p:nvSpPr>
        <p:spPr bwMode="auto">
          <a:xfrm>
            <a:off x="6461292" y="5113989"/>
            <a:ext cx="473041" cy="467007"/>
          </a:xfrm>
          <a:custGeom>
            <a:avLst/>
            <a:gdLst>
              <a:gd name="T0" fmla="*/ 1304 w 3920"/>
              <a:gd name="T1" fmla="*/ 2275 h 3872"/>
              <a:gd name="T2" fmla="*/ 1644 w 3920"/>
              <a:gd name="T3" fmla="*/ 2478 h 3872"/>
              <a:gd name="T4" fmla="*/ 1874 w 3920"/>
              <a:gd name="T5" fmla="*/ 2799 h 3872"/>
              <a:gd name="T6" fmla="*/ 1960 w 3920"/>
              <a:gd name="T7" fmla="*/ 3200 h 3872"/>
              <a:gd name="T8" fmla="*/ 2046 w 3920"/>
              <a:gd name="T9" fmla="*/ 2799 h 3872"/>
              <a:gd name="T10" fmla="*/ 2276 w 3920"/>
              <a:gd name="T11" fmla="*/ 2478 h 3872"/>
              <a:gd name="T12" fmla="*/ 2616 w 3920"/>
              <a:gd name="T13" fmla="*/ 2275 h 3872"/>
              <a:gd name="T14" fmla="*/ 3024 w 3920"/>
              <a:gd name="T15" fmla="*/ 2223 h 3872"/>
              <a:gd name="T16" fmla="*/ 3410 w 3920"/>
              <a:gd name="T17" fmla="*/ 2341 h 3872"/>
              <a:gd name="T18" fmla="*/ 3711 w 3920"/>
              <a:gd name="T19" fmla="*/ 2595 h 3872"/>
              <a:gd name="T20" fmla="*/ 3888 w 3920"/>
              <a:gd name="T21" fmla="*/ 2951 h 3872"/>
              <a:gd name="T22" fmla="*/ 0 w 3920"/>
              <a:gd name="T23" fmla="*/ 3872 h 3872"/>
              <a:gd name="T24" fmla="*/ 56 w 3920"/>
              <a:gd name="T25" fmla="*/ 2874 h 3872"/>
              <a:gd name="T26" fmla="*/ 260 w 3920"/>
              <a:gd name="T27" fmla="*/ 2534 h 3872"/>
              <a:gd name="T28" fmla="*/ 581 w 3920"/>
              <a:gd name="T29" fmla="*/ 2305 h 3872"/>
              <a:gd name="T30" fmla="*/ 980 w 3920"/>
              <a:gd name="T31" fmla="*/ 2219 h 3872"/>
              <a:gd name="T32" fmla="*/ 3200 w 3920"/>
              <a:gd name="T33" fmla="*/ 693 h 3872"/>
              <a:gd name="T34" fmla="*/ 3456 w 3920"/>
              <a:gd name="T35" fmla="*/ 883 h 3872"/>
              <a:gd name="T36" fmla="*/ 3595 w 3920"/>
              <a:gd name="T37" fmla="*/ 1174 h 3872"/>
              <a:gd name="T38" fmla="*/ 3578 w 3920"/>
              <a:gd name="T39" fmla="*/ 1507 h 3872"/>
              <a:gd name="T40" fmla="*/ 3412 w 3920"/>
              <a:gd name="T41" fmla="*/ 1780 h 3872"/>
              <a:gd name="T42" fmla="*/ 3138 w 3920"/>
              <a:gd name="T43" fmla="*/ 1946 h 3872"/>
              <a:gd name="T44" fmla="*/ 2806 w 3920"/>
              <a:gd name="T45" fmla="*/ 1963 h 3872"/>
              <a:gd name="T46" fmla="*/ 2516 w 3920"/>
              <a:gd name="T47" fmla="*/ 1824 h 3872"/>
              <a:gd name="T48" fmla="*/ 2325 w 3920"/>
              <a:gd name="T49" fmla="*/ 1570 h 3872"/>
              <a:gd name="T50" fmla="*/ 2276 w 3920"/>
              <a:gd name="T51" fmla="*/ 1239 h 3872"/>
              <a:gd name="T52" fmla="*/ 2386 w 3920"/>
              <a:gd name="T53" fmla="*/ 933 h 3872"/>
              <a:gd name="T54" fmla="*/ 2622 w 3920"/>
              <a:gd name="T55" fmla="*/ 720 h 3872"/>
              <a:gd name="T56" fmla="*/ 2940 w 3920"/>
              <a:gd name="T57" fmla="*/ 639 h 3872"/>
              <a:gd name="T58" fmla="*/ 1240 w 3920"/>
              <a:gd name="T59" fmla="*/ 692 h 3872"/>
              <a:gd name="T60" fmla="*/ 1496 w 3920"/>
              <a:gd name="T61" fmla="*/ 882 h 3872"/>
              <a:gd name="T62" fmla="*/ 1635 w 3920"/>
              <a:gd name="T63" fmla="*/ 1173 h 3872"/>
              <a:gd name="T64" fmla="*/ 1618 w 3920"/>
              <a:gd name="T65" fmla="*/ 1508 h 3872"/>
              <a:gd name="T66" fmla="*/ 1452 w 3920"/>
              <a:gd name="T67" fmla="*/ 1781 h 3872"/>
              <a:gd name="T68" fmla="*/ 1178 w 3920"/>
              <a:gd name="T69" fmla="*/ 1946 h 3872"/>
              <a:gd name="T70" fmla="*/ 846 w 3920"/>
              <a:gd name="T71" fmla="*/ 1963 h 3872"/>
              <a:gd name="T72" fmla="*/ 556 w 3920"/>
              <a:gd name="T73" fmla="*/ 1823 h 3872"/>
              <a:gd name="T74" fmla="*/ 365 w 3920"/>
              <a:gd name="T75" fmla="*/ 1567 h 3872"/>
              <a:gd name="T76" fmla="*/ 316 w 3920"/>
              <a:gd name="T77" fmla="*/ 1239 h 3872"/>
              <a:gd name="T78" fmla="*/ 426 w 3920"/>
              <a:gd name="T79" fmla="*/ 935 h 3872"/>
              <a:gd name="T80" fmla="*/ 662 w 3920"/>
              <a:gd name="T81" fmla="*/ 720 h 3872"/>
              <a:gd name="T82" fmla="*/ 980 w 3920"/>
              <a:gd name="T83" fmla="*/ 639 h 3872"/>
              <a:gd name="T84" fmla="*/ 2538 w 3920"/>
              <a:gd name="T85" fmla="*/ 44 h 3872"/>
              <a:gd name="T86" fmla="*/ 2581 w 3920"/>
              <a:gd name="T87" fmla="*/ 188 h 3872"/>
              <a:gd name="T88" fmla="*/ 2490 w 3920"/>
              <a:gd name="T89" fmla="*/ 300 h 3872"/>
              <a:gd name="T90" fmla="*/ 2340 w 3920"/>
              <a:gd name="T91" fmla="*/ 285 h 3872"/>
              <a:gd name="T92" fmla="*/ 2272 w 3920"/>
              <a:gd name="T93" fmla="*/ 156 h 3872"/>
              <a:gd name="T94" fmla="*/ 2340 w 3920"/>
              <a:gd name="T95" fmla="*/ 26 h 3872"/>
              <a:gd name="T96" fmla="*/ 1992 w 3920"/>
              <a:gd name="T97" fmla="*/ 3 h 3872"/>
              <a:gd name="T98" fmla="*/ 2104 w 3920"/>
              <a:gd name="T99" fmla="*/ 94 h 3872"/>
              <a:gd name="T100" fmla="*/ 2089 w 3920"/>
              <a:gd name="T101" fmla="*/ 244 h 3872"/>
              <a:gd name="T102" fmla="*/ 1960 w 3920"/>
              <a:gd name="T103" fmla="*/ 312 h 3872"/>
              <a:gd name="T104" fmla="*/ 1831 w 3920"/>
              <a:gd name="T105" fmla="*/ 244 h 3872"/>
              <a:gd name="T106" fmla="*/ 1816 w 3920"/>
              <a:gd name="T107" fmla="*/ 94 h 3872"/>
              <a:gd name="T108" fmla="*/ 1928 w 3920"/>
              <a:gd name="T109" fmla="*/ 3 h 3872"/>
              <a:gd name="T110" fmla="*/ 1580 w 3920"/>
              <a:gd name="T111" fmla="*/ 26 h 3872"/>
              <a:gd name="T112" fmla="*/ 1648 w 3920"/>
              <a:gd name="T113" fmla="*/ 156 h 3872"/>
              <a:gd name="T114" fmla="*/ 1580 w 3920"/>
              <a:gd name="T115" fmla="*/ 285 h 3872"/>
              <a:gd name="T116" fmla="*/ 1430 w 3920"/>
              <a:gd name="T117" fmla="*/ 300 h 3872"/>
              <a:gd name="T118" fmla="*/ 1339 w 3920"/>
              <a:gd name="T119" fmla="*/ 188 h 3872"/>
              <a:gd name="T120" fmla="*/ 1382 w 3920"/>
              <a:gd name="T121" fmla="*/ 44 h 3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20" h="3872">
                <a:moveTo>
                  <a:pt x="980" y="2219"/>
                </a:moveTo>
                <a:lnTo>
                  <a:pt x="1064" y="2223"/>
                </a:lnTo>
                <a:lnTo>
                  <a:pt x="1146" y="2234"/>
                </a:lnTo>
                <a:lnTo>
                  <a:pt x="1227" y="2252"/>
                </a:lnTo>
                <a:lnTo>
                  <a:pt x="1304" y="2275"/>
                </a:lnTo>
                <a:lnTo>
                  <a:pt x="1379" y="2305"/>
                </a:lnTo>
                <a:lnTo>
                  <a:pt x="1450" y="2341"/>
                </a:lnTo>
                <a:lnTo>
                  <a:pt x="1519" y="2381"/>
                </a:lnTo>
                <a:lnTo>
                  <a:pt x="1583" y="2427"/>
                </a:lnTo>
                <a:lnTo>
                  <a:pt x="1644" y="2478"/>
                </a:lnTo>
                <a:lnTo>
                  <a:pt x="1700" y="2534"/>
                </a:lnTo>
                <a:lnTo>
                  <a:pt x="1751" y="2595"/>
                </a:lnTo>
                <a:lnTo>
                  <a:pt x="1797" y="2659"/>
                </a:lnTo>
                <a:lnTo>
                  <a:pt x="1839" y="2727"/>
                </a:lnTo>
                <a:lnTo>
                  <a:pt x="1874" y="2799"/>
                </a:lnTo>
                <a:lnTo>
                  <a:pt x="1904" y="2874"/>
                </a:lnTo>
                <a:lnTo>
                  <a:pt x="1928" y="2951"/>
                </a:lnTo>
                <a:lnTo>
                  <a:pt x="1946" y="3032"/>
                </a:lnTo>
                <a:lnTo>
                  <a:pt x="1956" y="3115"/>
                </a:lnTo>
                <a:lnTo>
                  <a:pt x="1960" y="3200"/>
                </a:lnTo>
                <a:lnTo>
                  <a:pt x="1964" y="3115"/>
                </a:lnTo>
                <a:lnTo>
                  <a:pt x="1974" y="3032"/>
                </a:lnTo>
                <a:lnTo>
                  <a:pt x="1992" y="2951"/>
                </a:lnTo>
                <a:lnTo>
                  <a:pt x="2016" y="2874"/>
                </a:lnTo>
                <a:lnTo>
                  <a:pt x="2046" y="2799"/>
                </a:lnTo>
                <a:lnTo>
                  <a:pt x="2081" y="2727"/>
                </a:lnTo>
                <a:lnTo>
                  <a:pt x="2123" y="2659"/>
                </a:lnTo>
                <a:lnTo>
                  <a:pt x="2169" y="2595"/>
                </a:lnTo>
                <a:lnTo>
                  <a:pt x="2220" y="2534"/>
                </a:lnTo>
                <a:lnTo>
                  <a:pt x="2276" y="2478"/>
                </a:lnTo>
                <a:lnTo>
                  <a:pt x="2337" y="2427"/>
                </a:lnTo>
                <a:lnTo>
                  <a:pt x="2401" y="2381"/>
                </a:lnTo>
                <a:lnTo>
                  <a:pt x="2470" y="2341"/>
                </a:lnTo>
                <a:lnTo>
                  <a:pt x="2541" y="2305"/>
                </a:lnTo>
                <a:lnTo>
                  <a:pt x="2616" y="2275"/>
                </a:lnTo>
                <a:lnTo>
                  <a:pt x="2693" y="2252"/>
                </a:lnTo>
                <a:lnTo>
                  <a:pt x="2774" y="2234"/>
                </a:lnTo>
                <a:lnTo>
                  <a:pt x="2856" y="2223"/>
                </a:lnTo>
                <a:lnTo>
                  <a:pt x="2940" y="2219"/>
                </a:lnTo>
                <a:lnTo>
                  <a:pt x="3024" y="2223"/>
                </a:lnTo>
                <a:lnTo>
                  <a:pt x="3106" y="2234"/>
                </a:lnTo>
                <a:lnTo>
                  <a:pt x="3187" y="2252"/>
                </a:lnTo>
                <a:lnTo>
                  <a:pt x="3264" y="2275"/>
                </a:lnTo>
                <a:lnTo>
                  <a:pt x="3339" y="2305"/>
                </a:lnTo>
                <a:lnTo>
                  <a:pt x="3410" y="2341"/>
                </a:lnTo>
                <a:lnTo>
                  <a:pt x="3479" y="2381"/>
                </a:lnTo>
                <a:lnTo>
                  <a:pt x="3543" y="2427"/>
                </a:lnTo>
                <a:lnTo>
                  <a:pt x="3604" y="2478"/>
                </a:lnTo>
                <a:lnTo>
                  <a:pt x="3660" y="2534"/>
                </a:lnTo>
                <a:lnTo>
                  <a:pt x="3711" y="2595"/>
                </a:lnTo>
                <a:lnTo>
                  <a:pt x="3757" y="2659"/>
                </a:lnTo>
                <a:lnTo>
                  <a:pt x="3799" y="2727"/>
                </a:lnTo>
                <a:lnTo>
                  <a:pt x="3834" y="2799"/>
                </a:lnTo>
                <a:lnTo>
                  <a:pt x="3864" y="2874"/>
                </a:lnTo>
                <a:lnTo>
                  <a:pt x="3888" y="2951"/>
                </a:lnTo>
                <a:lnTo>
                  <a:pt x="3906" y="3032"/>
                </a:lnTo>
                <a:lnTo>
                  <a:pt x="3916" y="3115"/>
                </a:lnTo>
                <a:lnTo>
                  <a:pt x="3920" y="3200"/>
                </a:lnTo>
                <a:lnTo>
                  <a:pt x="3920" y="3872"/>
                </a:lnTo>
                <a:lnTo>
                  <a:pt x="0" y="3872"/>
                </a:lnTo>
                <a:lnTo>
                  <a:pt x="0" y="3200"/>
                </a:lnTo>
                <a:lnTo>
                  <a:pt x="4" y="3115"/>
                </a:lnTo>
                <a:lnTo>
                  <a:pt x="14" y="3032"/>
                </a:lnTo>
                <a:lnTo>
                  <a:pt x="32" y="2951"/>
                </a:lnTo>
                <a:lnTo>
                  <a:pt x="56" y="2874"/>
                </a:lnTo>
                <a:lnTo>
                  <a:pt x="86" y="2799"/>
                </a:lnTo>
                <a:lnTo>
                  <a:pt x="121" y="2727"/>
                </a:lnTo>
                <a:lnTo>
                  <a:pt x="163" y="2659"/>
                </a:lnTo>
                <a:lnTo>
                  <a:pt x="209" y="2595"/>
                </a:lnTo>
                <a:lnTo>
                  <a:pt x="260" y="2534"/>
                </a:lnTo>
                <a:lnTo>
                  <a:pt x="316" y="2478"/>
                </a:lnTo>
                <a:lnTo>
                  <a:pt x="377" y="2427"/>
                </a:lnTo>
                <a:lnTo>
                  <a:pt x="441" y="2381"/>
                </a:lnTo>
                <a:lnTo>
                  <a:pt x="510" y="2341"/>
                </a:lnTo>
                <a:lnTo>
                  <a:pt x="581" y="2305"/>
                </a:lnTo>
                <a:lnTo>
                  <a:pt x="656" y="2275"/>
                </a:lnTo>
                <a:lnTo>
                  <a:pt x="733" y="2252"/>
                </a:lnTo>
                <a:lnTo>
                  <a:pt x="814" y="2234"/>
                </a:lnTo>
                <a:lnTo>
                  <a:pt x="896" y="2223"/>
                </a:lnTo>
                <a:lnTo>
                  <a:pt x="980" y="2219"/>
                </a:lnTo>
                <a:close/>
                <a:moveTo>
                  <a:pt x="2940" y="639"/>
                </a:moveTo>
                <a:lnTo>
                  <a:pt x="3008" y="643"/>
                </a:lnTo>
                <a:lnTo>
                  <a:pt x="3074" y="654"/>
                </a:lnTo>
                <a:lnTo>
                  <a:pt x="3138" y="670"/>
                </a:lnTo>
                <a:lnTo>
                  <a:pt x="3200" y="693"/>
                </a:lnTo>
                <a:lnTo>
                  <a:pt x="3258" y="720"/>
                </a:lnTo>
                <a:lnTo>
                  <a:pt x="3313" y="755"/>
                </a:lnTo>
                <a:lnTo>
                  <a:pt x="3364" y="793"/>
                </a:lnTo>
                <a:lnTo>
                  <a:pt x="3412" y="835"/>
                </a:lnTo>
                <a:lnTo>
                  <a:pt x="3456" y="883"/>
                </a:lnTo>
                <a:lnTo>
                  <a:pt x="3494" y="935"/>
                </a:lnTo>
                <a:lnTo>
                  <a:pt x="3527" y="990"/>
                </a:lnTo>
                <a:lnTo>
                  <a:pt x="3555" y="1048"/>
                </a:lnTo>
                <a:lnTo>
                  <a:pt x="3578" y="1110"/>
                </a:lnTo>
                <a:lnTo>
                  <a:pt x="3595" y="1174"/>
                </a:lnTo>
                <a:lnTo>
                  <a:pt x="3604" y="1239"/>
                </a:lnTo>
                <a:lnTo>
                  <a:pt x="3608" y="1308"/>
                </a:lnTo>
                <a:lnTo>
                  <a:pt x="3604" y="1376"/>
                </a:lnTo>
                <a:lnTo>
                  <a:pt x="3595" y="1443"/>
                </a:lnTo>
                <a:lnTo>
                  <a:pt x="3578" y="1507"/>
                </a:lnTo>
                <a:lnTo>
                  <a:pt x="3555" y="1567"/>
                </a:lnTo>
                <a:lnTo>
                  <a:pt x="3527" y="1625"/>
                </a:lnTo>
                <a:lnTo>
                  <a:pt x="3494" y="1681"/>
                </a:lnTo>
                <a:lnTo>
                  <a:pt x="3456" y="1732"/>
                </a:lnTo>
                <a:lnTo>
                  <a:pt x="3412" y="1780"/>
                </a:lnTo>
                <a:lnTo>
                  <a:pt x="3364" y="1823"/>
                </a:lnTo>
                <a:lnTo>
                  <a:pt x="3313" y="1862"/>
                </a:lnTo>
                <a:lnTo>
                  <a:pt x="3258" y="1895"/>
                </a:lnTo>
                <a:lnTo>
                  <a:pt x="3200" y="1924"/>
                </a:lnTo>
                <a:lnTo>
                  <a:pt x="3138" y="1946"/>
                </a:lnTo>
                <a:lnTo>
                  <a:pt x="3074" y="1963"/>
                </a:lnTo>
                <a:lnTo>
                  <a:pt x="3008" y="1972"/>
                </a:lnTo>
                <a:lnTo>
                  <a:pt x="2940" y="1976"/>
                </a:lnTo>
                <a:lnTo>
                  <a:pt x="2872" y="1972"/>
                </a:lnTo>
                <a:lnTo>
                  <a:pt x="2806" y="1963"/>
                </a:lnTo>
                <a:lnTo>
                  <a:pt x="2742" y="1946"/>
                </a:lnTo>
                <a:lnTo>
                  <a:pt x="2680" y="1924"/>
                </a:lnTo>
                <a:lnTo>
                  <a:pt x="2622" y="1896"/>
                </a:lnTo>
                <a:lnTo>
                  <a:pt x="2567" y="1863"/>
                </a:lnTo>
                <a:lnTo>
                  <a:pt x="2516" y="1824"/>
                </a:lnTo>
                <a:lnTo>
                  <a:pt x="2468" y="1781"/>
                </a:lnTo>
                <a:lnTo>
                  <a:pt x="2424" y="1734"/>
                </a:lnTo>
                <a:lnTo>
                  <a:pt x="2386" y="1683"/>
                </a:lnTo>
                <a:lnTo>
                  <a:pt x="2353" y="1628"/>
                </a:lnTo>
                <a:lnTo>
                  <a:pt x="2325" y="1570"/>
                </a:lnTo>
                <a:lnTo>
                  <a:pt x="2302" y="1508"/>
                </a:lnTo>
                <a:lnTo>
                  <a:pt x="2285" y="1444"/>
                </a:lnTo>
                <a:lnTo>
                  <a:pt x="2276" y="1377"/>
                </a:lnTo>
                <a:lnTo>
                  <a:pt x="2272" y="1308"/>
                </a:lnTo>
                <a:lnTo>
                  <a:pt x="2276" y="1239"/>
                </a:lnTo>
                <a:lnTo>
                  <a:pt x="2285" y="1173"/>
                </a:lnTo>
                <a:lnTo>
                  <a:pt x="2302" y="1109"/>
                </a:lnTo>
                <a:lnTo>
                  <a:pt x="2325" y="1047"/>
                </a:lnTo>
                <a:lnTo>
                  <a:pt x="2353" y="988"/>
                </a:lnTo>
                <a:lnTo>
                  <a:pt x="2386" y="933"/>
                </a:lnTo>
                <a:lnTo>
                  <a:pt x="2424" y="882"/>
                </a:lnTo>
                <a:lnTo>
                  <a:pt x="2468" y="834"/>
                </a:lnTo>
                <a:lnTo>
                  <a:pt x="2516" y="792"/>
                </a:lnTo>
                <a:lnTo>
                  <a:pt x="2567" y="754"/>
                </a:lnTo>
                <a:lnTo>
                  <a:pt x="2622" y="720"/>
                </a:lnTo>
                <a:lnTo>
                  <a:pt x="2680" y="692"/>
                </a:lnTo>
                <a:lnTo>
                  <a:pt x="2742" y="669"/>
                </a:lnTo>
                <a:lnTo>
                  <a:pt x="2806" y="654"/>
                </a:lnTo>
                <a:lnTo>
                  <a:pt x="2872" y="643"/>
                </a:lnTo>
                <a:lnTo>
                  <a:pt x="2940" y="639"/>
                </a:lnTo>
                <a:close/>
                <a:moveTo>
                  <a:pt x="980" y="639"/>
                </a:moveTo>
                <a:lnTo>
                  <a:pt x="1048" y="643"/>
                </a:lnTo>
                <a:lnTo>
                  <a:pt x="1114" y="654"/>
                </a:lnTo>
                <a:lnTo>
                  <a:pt x="1178" y="669"/>
                </a:lnTo>
                <a:lnTo>
                  <a:pt x="1240" y="692"/>
                </a:lnTo>
                <a:lnTo>
                  <a:pt x="1298" y="720"/>
                </a:lnTo>
                <a:lnTo>
                  <a:pt x="1353" y="754"/>
                </a:lnTo>
                <a:lnTo>
                  <a:pt x="1404" y="792"/>
                </a:lnTo>
                <a:lnTo>
                  <a:pt x="1452" y="834"/>
                </a:lnTo>
                <a:lnTo>
                  <a:pt x="1496" y="882"/>
                </a:lnTo>
                <a:lnTo>
                  <a:pt x="1534" y="933"/>
                </a:lnTo>
                <a:lnTo>
                  <a:pt x="1567" y="988"/>
                </a:lnTo>
                <a:lnTo>
                  <a:pt x="1595" y="1047"/>
                </a:lnTo>
                <a:lnTo>
                  <a:pt x="1618" y="1109"/>
                </a:lnTo>
                <a:lnTo>
                  <a:pt x="1635" y="1173"/>
                </a:lnTo>
                <a:lnTo>
                  <a:pt x="1644" y="1239"/>
                </a:lnTo>
                <a:lnTo>
                  <a:pt x="1648" y="1308"/>
                </a:lnTo>
                <a:lnTo>
                  <a:pt x="1644" y="1377"/>
                </a:lnTo>
                <a:lnTo>
                  <a:pt x="1635" y="1444"/>
                </a:lnTo>
                <a:lnTo>
                  <a:pt x="1618" y="1508"/>
                </a:lnTo>
                <a:lnTo>
                  <a:pt x="1595" y="1570"/>
                </a:lnTo>
                <a:lnTo>
                  <a:pt x="1567" y="1628"/>
                </a:lnTo>
                <a:lnTo>
                  <a:pt x="1534" y="1683"/>
                </a:lnTo>
                <a:lnTo>
                  <a:pt x="1496" y="1734"/>
                </a:lnTo>
                <a:lnTo>
                  <a:pt x="1452" y="1781"/>
                </a:lnTo>
                <a:lnTo>
                  <a:pt x="1404" y="1824"/>
                </a:lnTo>
                <a:lnTo>
                  <a:pt x="1353" y="1863"/>
                </a:lnTo>
                <a:lnTo>
                  <a:pt x="1298" y="1896"/>
                </a:lnTo>
                <a:lnTo>
                  <a:pt x="1240" y="1924"/>
                </a:lnTo>
                <a:lnTo>
                  <a:pt x="1178" y="1946"/>
                </a:lnTo>
                <a:lnTo>
                  <a:pt x="1114" y="1963"/>
                </a:lnTo>
                <a:lnTo>
                  <a:pt x="1048" y="1972"/>
                </a:lnTo>
                <a:lnTo>
                  <a:pt x="980" y="1976"/>
                </a:lnTo>
                <a:lnTo>
                  <a:pt x="912" y="1972"/>
                </a:lnTo>
                <a:lnTo>
                  <a:pt x="846" y="1963"/>
                </a:lnTo>
                <a:lnTo>
                  <a:pt x="782" y="1946"/>
                </a:lnTo>
                <a:lnTo>
                  <a:pt x="720" y="1924"/>
                </a:lnTo>
                <a:lnTo>
                  <a:pt x="662" y="1895"/>
                </a:lnTo>
                <a:lnTo>
                  <a:pt x="607" y="1862"/>
                </a:lnTo>
                <a:lnTo>
                  <a:pt x="556" y="1823"/>
                </a:lnTo>
                <a:lnTo>
                  <a:pt x="508" y="1780"/>
                </a:lnTo>
                <a:lnTo>
                  <a:pt x="464" y="1732"/>
                </a:lnTo>
                <a:lnTo>
                  <a:pt x="426" y="1681"/>
                </a:lnTo>
                <a:lnTo>
                  <a:pt x="393" y="1625"/>
                </a:lnTo>
                <a:lnTo>
                  <a:pt x="365" y="1567"/>
                </a:lnTo>
                <a:lnTo>
                  <a:pt x="342" y="1507"/>
                </a:lnTo>
                <a:lnTo>
                  <a:pt x="325" y="1443"/>
                </a:lnTo>
                <a:lnTo>
                  <a:pt x="316" y="1376"/>
                </a:lnTo>
                <a:lnTo>
                  <a:pt x="312" y="1308"/>
                </a:lnTo>
                <a:lnTo>
                  <a:pt x="316" y="1239"/>
                </a:lnTo>
                <a:lnTo>
                  <a:pt x="325" y="1174"/>
                </a:lnTo>
                <a:lnTo>
                  <a:pt x="342" y="1110"/>
                </a:lnTo>
                <a:lnTo>
                  <a:pt x="365" y="1048"/>
                </a:lnTo>
                <a:lnTo>
                  <a:pt x="393" y="990"/>
                </a:lnTo>
                <a:lnTo>
                  <a:pt x="426" y="935"/>
                </a:lnTo>
                <a:lnTo>
                  <a:pt x="464" y="883"/>
                </a:lnTo>
                <a:lnTo>
                  <a:pt x="508" y="835"/>
                </a:lnTo>
                <a:lnTo>
                  <a:pt x="556" y="793"/>
                </a:lnTo>
                <a:lnTo>
                  <a:pt x="607" y="755"/>
                </a:lnTo>
                <a:lnTo>
                  <a:pt x="662" y="720"/>
                </a:lnTo>
                <a:lnTo>
                  <a:pt x="720" y="693"/>
                </a:lnTo>
                <a:lnTo>
                  <a:pt x="782" y="670"/>
                </a:lnTo>
                <a:lnTo>
                  <a:pt x="846" y="654"/>
                </a:lnTo>
                <a:lnTo>
                  <a:pt x="912" y="643"/>
                </a:lnTo>
                <a:lnTo>
                  <a:pt x="980" y="639"/>
                </a:lnTo>
                <a:close/>
                <a:moveTo>
                  <a:pt x="2428" y="0"/>
                </a:moveTo>
                <a:lnTo>
                  <a:pt x="2460" y="3"/>
                </a:lnTo>
                <a:lnTo>
                  <a:pt x="2490" y="12"/>
                </a:lnTo>
                <a:lnTo>
                  <a:pt x="2516" y="26"/>
                </a:lnTo>
                <a:lnTo>
                  <a:pt x="2538" y="44"/>
                </a:lnTo>
                <a:lnTo>
                  <a:pt x="2558" y="68"/>
                </a:lnTo>
                <a:lnTo>
                  <a:pt x="2572" y="94"/>
                </a:lnTo>
                <a:lnTo>
                  <a:pt x="2581" y="124"/>
                </a:lnTo>
                <a:lnTo>
                  <a:pt x="2584" y="156"/>
                </a:lnTo>
                <a:lnTo>
                  <a:pt x="2581" y="188"/>
                </a:lnTo>
                <a:lnTo>
                  <a:pt x="2572" y="218"/>
                </a:lnTo>
                <a:lnTo>
                  <a:pt x="2558" y="244"/>
                </a:lnTo>
                <a:lnTo>
                  <a:pt x="2538" y="266"/>
                </a:lnTo>
                <a:lnTo>
                  <a:pt x="2516" y="285"/>
                </a:lnTo>
                <a:lnTo>
                  <a:pt x="2490" y="300"/>
                </a:lnTo>
                <a:lnTo>
                  <a:pt x="2460" y="309"/>
                </a:lnTo>
                <a:lnTo>
                  <a:pt x="2428" y="312"/>
                </a:lnTo>
                <a:lnTo>
                  <a:pt x="2396" y="309"/>
                </a:lnTo>
                <a:lnTo>
                  <a:pt x="2366" y="300"/>
                </a:lnTo>
                <a:lnTo>
                  <a:pt x="2340" y="285"/>
                </a:lnTo>
                <a:lnTo>
                  <a:pt x="2318" y="266"/>
                </a:lnTo>
                <a:lnTo>
                  <a:pt x="2299" y="244"/>
                </a:lnTo>
                <a:lnTo>
                  <a:pt x="2284" y="218"/>
                </a:lnTo>
                <a:lnTo>
                  <a:pt x="2275" y="188"/>
                </a:lnTo>
                <a:lnTo>
                  <a:pt x="2272" y="156"/>
                </a:lnTo>
                <a:lnTo>
                  <a:pt x="2275" y="124"/>
                </a:lnTo>
                <a:lnTo>
                  <a:pt x="2284" y="94"/>
                </a:lnTo>
                <a:lnTo>
                  <a:pt x="2299" y="68"/>
                </a:lnTo>
                <a:lnTo>
                  <a:pt x="2318" y="44"/>
                </a:lnTo>
                <a:lnTo>
                  <a:pt x="2340" y="26"/>
                </a:lnTo>
                <a:lnTo>
                  <a:pt x="2366" y="12"/>
                </a:lnTo>
                <a:lnTo>
                  <a:pt x="2396" y="3"/>
                </a:lnTo>
                <a:lnTo>
                  <a:pt x="2428" y="0"/>
                </a:lnTo>
                <a:close/>
                <a:moveTo>
                  <a:pt x="1960" y="0"/>
                </a:moveTo>
                <a:lnTo>
                  <a:pt x="1992" y="3"/>
                </a:lnTo>
                <a:lnTo>
                  <a:pt x="2022" y="12"/>
                </a:lnTo>
                <a:lnTo>
                  <a:pt x="2048" y="26"/>
                </a:lnTo>
                <a:lnTo>
                  <a:pt x="2070" y="44"/>
                </a:lnTo>
                <a:lnTo>
                  <a:pt x="2089" y="68"/>
                </a:lnTo>
                <a:lnTo>
                  <a:pt x="2104" y="94"/>
                </a:lnTo>
                <a:lnTo>
                  <a:pt x="2113" y="124"/>
                </a:lnTo>
                <a:lnTo>
                  <a:pt x="2116" y="156"/>
                </a:lnTo>
                <a:lnTo>
                  <a:pt x="2113" y="188"/>
                </a:lnTo>
                <a:lnTo>
                  <a:pt x="2104" y="218"/>
                </a:lnTo>
                <a:lnTo>
                  <a:pt x="2089" y="244"/>
                </a:lnTo>
                <a:lnTo>
                  <a:pt x="2070" y="266"/>
                </a:lnTo>
                <a:lnTo>
                  <a:pt x="2048" y="285"/>
                </a:lnTo>
                <a:lnTo>
                  <a:pt x="2022" y="300"/>
                </a:lnTo>
                <a:lnTo>
                  <a:pt x="1992" y="309"/>
                </a:lnTo>
                <a:lnTo>
                  <a:pt x="1960" y="312"/>
                </a:lnTo>
                <a:lnTo>
                  <a:pt x="1928" y="309"/>
                </a:lnTo>
                <a:lnTo>
                  <a:pt x="1898" y="300"/>
                </a:lnTo>
                <a:lnTo>
                  <a:pt x="1872" y="285"/>
                </a:lnTo>
                <a:lnTo>
                  <a:pt x="1850" y="266"/>
                </a:lnTo>
                <a:lnTo>
                  <a:pt x="1831" y="244"/>
                </a:lnTo>
                <a:lnTo>
                  <a:pt x="1816" y="218"/>
                </a:lnTo>
                <a:lnTo>
                  <a:pt x="1807" y="188"/>
                </a:lnTo>
                <a:lnTo>
                  <a:pt x="1804" y="156"/>
                </a:lnTo>
                <a:lnTo>
                  <a:pt x="1807" y="124"/>
                </a:lnTo>
                <a:lnTo>
                  <a:pt x="1816" y="94"/>
                </a:lnTo>
                <a:lnTo>
                  <a:pt x="1831" y="68"/>
                </a:lnTo>
                <a:lnTo>
                  <a:pt x="1850" y="44"/>
                </a:lnTo>
                <a:lnTo>
                  <a:pt x="1872" y="26"/>
                </a:lnTo>
                <a:lnTo>
                  <a:pt x="1898" y="12"/>
                </a:lnTo>
                <a:lnTo>
                  <a:pt x="1928" y="3"/>
                </a:lnTo>
                <a:lnTo>
                  <a:pt x="1960" y="0"/>
                </a:lnTo>
                <a:close/>
                <a:moveTo>
                  <a:pt x="1492" y="0"/>
                </a:moveTo>
                <a:lnTo>
                  <a:pt x="1524" y="3"/>
                </a:lnTo>
                <a:lnTo>
                  <a:pt x="1554" y="12"/>
                </a:lnTo>
                <a:lnTo>
                  <a:pt x="1580" y="26"/>
                </a:lnTo>
                <a:lnTo>
                  <a:pt x="1602" y="44"/>
                </a:lnTo>
                <a:lnTo>
                  <a:pt x="1621" y="68"/>
                </a:lnTo>
                <a:lnTo>
                  <a:pt x="1636" y="94"/>
                </a:lnTo>
                <a:lnTo>
                  <a:pt x="1645" y="124"/>
                </a:lnTo>
                <a:lnTo>
                  <a:pt x="1648" y="156"/>
                </a:lnTo>
                <a:lnTo>
                  <a:pt x="1645" y="188"/>
                </a:lnTo>
                <a:lnTo>
                  <a:pt x="1636" y="218"/>
                </a:lnTo>
                <a:lnTo>
                  <a:pt x="1621" y="244"/>
                </a:lnTo>
                <a:lnTo>
                  <a:pt x="1602" y="266"/>
                </a:lnTo>
                <a:lnTo>
                  <a:pt x="1580" y="285"/>
                </a:lnTo>
                <a:lnTo>
                  <a:pt x="1554" y="300"/>
                </a:lnTo>
                <a:lnTo>
                  <a:pt x="1524" y="309"/>
                </a:lnTo>
                <a:lnTo>
                  <a:pt x="1492" y="312"/>
                </a:lnTo>
                <a:lnTo>
                  <a:pt x="1460" y="309"/>
                </a:lnTo>
                <a:lnTo>
                  <a:pt x="1430" y="300"/>
                </a:lnTo>
                <a:lnTo>
                  <a:pt x="1404" y="285"/>
                </a:lnTo>
                <a:lnTo>
                  <a:pt x="1382" y="266"/>
                </a:lnTo>
                <a:lnTo>
                  <a:pt x="1362" y="244"/>
                </a:lnTo>
                <a:lnTo>
                  <a:pt x="1348" y="218"/>
                </a:lnTo>
                <a:lnTo>
                  <a:pt x="1339" y="188"/>
                </a:lnTo>
                <a:lnTo>
                  <a:pt x="1336" y="156"/>
                </a:lnTo>
                <a:lnTo>
                  <a:pt x="1339" y="124"/>
                </a:lnTo>
                <a:lnTo>
                  <a:pt x="1348" y="94"/>
                </a:lnTo>
                <a:lnTo>
                  <a:pt x="1362" y="68"/>
                </a:lnTo>
                <a:lnTo>
                  <a:pt x="1382" y="44"/>
                </a:lnTo>
                <a:lnTo>
                  <a:pt x="1404" y="26"/>
                </a:lnTo>
                <a:lnTo>
                  <a:pt x="1430" y="12"/>
                </a:lnTo>
                <a:lnTo>
                  <a:pt x="1460" y="3"/>
                </a:lnTo>
                <a:lnTo>
                  <a:pt x="1492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udeepthi\PPT\Phygital Retail Webinar\ref\shutterstock_305722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 b="3857"/>
          <a:stretch/>
        </p:blipFill>
        <p:spPr bwMode="auto">
          <a:xfrm>
            <a:off x="-13648" y="1"/>
            <a:ext cx="12205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3648" y="0"/>
            <a:ext cx="12205647" cy="6858000"/>
          </a:xfrm>
          <a:prstGeom prst="rect">
            <a:avLst/>
          </a:prstGeom>
          <a:solidFill>
            <a:srgbClr val="000000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3648" y="1620025"/>
            <a:ext cx="9551786" cy="1406949"/>
            <a:chOff x="-23176" y="1692322"/>
            <a:chExt cx="8075355" cy="1050878"/>
          </a:xfrm>
          <a:solidFill>
            <a:srgbClr val="2973B0"/>
          </a:solidFill>
        </p:grpSpPr>
        <p:sp>
          <p:nvSpPr>
            <p:cNvPr id="13" name="Parallelogram 12"/>
            <p:cNvSpPr/>
            <p:nvPr/>
          </p:nvSpPr>
          <p:spPr>
            <a:xfrm>
              <a:off x="0" y="1692322"/>
              <a:ext cx="8052179" cy="105087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3176" y="1692322"/>
              <a:ext cx="1701851" cy="1050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4874" y="3303239"/>
            <a:ext cx="890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“The </a:t>
            </a:r>
            <a:r>
              <a:rPr lang="en-US" dirty="0">
                <a:solidFill>
                  <a:schemeClr val="bg1"/>
                </a:solidFill>
                <a:latin typeface="Swis721 Md BT" panose="020B0604020202020204" pitchFamily="34" charset="0"/>
              </a:rPr>
              <a:t>big thing is not to think of mobile as just shopping on the go. Mobile is a tool for in-store.”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61" y="1867383"/>
            <a:ext cx="8301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Mobile </a:t>
            </a:r>
            <a:r>
              <a:rPr lang="en-US" sz="2800" dirty="0">
                <a:solidFill>
                  <a:schemeClr val="bg1"/>
                </a:solidFill>
                <a:latin typeface="Swis721 Md BT" panose="020B0604020202020204" pitchFamily="34" charset="0"/>
              </a:rPr>
              <a:t>is kind of </a:t>
            </a:r>
            <a:r>
              <a:rPr lang="en-US" sz="28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seamless glue that bridges </a:t>
            </a:r>
            <a:r>
              <a:rPr lang="en-US" sz="2800" b="1" dirty="0" smtClean="0">
                <a:solidFill>
                  <a:srgbClr val="F6BB42"/>
                </a:solidFill>
                <a:latin typeface="Swis721 Md BT" panose="020B0604020202020204" pitchFamily="34" charset="0"/>
              </a:rPr>
              <a:t>Physical and Digital</a:t>
            </a:r>
            <a:endParaRPr lang="en-US" sz="2800" b="1" dirty="0">
              <a:solidFill>
                <a:srgbClr val="F6BB42"/>
              </a:solidFill>
              <a:latin typeface="Swis721 Md BT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044" y="971760"/>
            <a:ext cx="10446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You are Consistent now you need to move across Channels seamlessly.</a:t>
            </a:r>
            <a:endParaRPr lang="en-US" sz="2000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4616" y="5296724"/>
            <a:ext cx="3742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of </a:t>
            </a:r>
            <a:r>
              <a:rPr lang="en-IN" sz="2000" dirty="0">
                <a:solidFill>
                  <a:schemeClr val="bg1"/>
                </a:solidFill>
                <a:latin typeface="Swis721 Md BT" panose="020B0604020202020204" pitchFamily="34" charset="0"/>
              </a:rPr>
              <a:t>smartphone shoppers use their devices </a:t>
            </a:r>
            <a:r>
              <a:rPr lang="en-IN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while </a:t>
            </a:r>
            <a:r>
              <a:rPr lang="en-IN" sz="2000" dirty="0">
                <a:solidFill>
                  <a:schemeClr val="bg1"/>
                </a:solidFill>
                <a:latin typeface="Swis721 Md BT" panose="020B0604020202020204" pitchFamily="34" charset="0"/>
              </a:rPr>
              <a:t>in a store</a:t>
            </a:r>
          </a:p>
        </p:txBody>
      </p:sp>
      <p:sp>
        <p:nvSpPr>
          <p:cNvPr id="9" name="Freeform 46"/>
          <p:cNvSpPr>
            <a:spLocks noEditPoints="1"/>
          </p:cNvSpPr>
          <p:nvPr/>
        </p:nvSpPr>
        <p:spPr bwMode="auto">
          <a:xfrm>
            <a:off x="740112" y="4495800"/>
            <a:ext cx="1210140" cy="1548565"/>
          </a:xfrm>
          <a:custGeom>
            <a:avLst/>
            <a:gdLst>
              <a:gd name="T0" fmla="*/ 1154 w 2595"/>
              <a:gd name="T1" fmla="*/ 1824 h 3024"/>
              <a:gd name="T2" fmla="*/ 314 w 2595"/>
              <a:gd name="T3" fmla="*/ 1898 h 3024"/>
              <a:gd name="T4" fmla="*/ 376 w 2595"/>
              <a:gd name="T5" fmla="*/ 1798 h 3024"/>
              <a:gd name="T6" fmla="*/ 1420 w 2595"/>
              <a:gd name="T7" fmla="*/ 1761 h 3024"/>
              <a:gd name="T8" fmla="*/ 1500 w 2595"/>
              <a:gd name="T9" fmla="*/ 1864 h 3024"/>
              <a:gd name="T10" fmla="*/ 1644 w 2595"/>
              <a:gd name="T11" fmla="*/ 2076 h 3024"/>
              <a:gd name="T12" fmla="*/ 1733 w 2595"/>
              <a:gd name="T13" fmla="*/ 2193 h 3024"/>
              <a:gd name="T14" fmla="*/ 1795 w 2595"/>
              <a:gd name="T15" fmla="*/ 2127 h 3024"/>
              <a:gd name="T16" fmla="*/ 1945 w 2595"/>
              <a:gd name="T17" fmla="*/ 2143 h 3024"/>
              <a:gd name="T18" fmla="*/ 2039 w 2595"/>
              <a:gd name="T19" fmla="*/ 2083 h 3024"/>
              <a:gd name="T20" fmla="*/ 2170 w 2595"/>
              <a:gd name="T21" fmla="*/ 2120 h 3024"/>
              <a:gd name="T22" fmla="*/ 2310 w 2595"/>
              <a:gd name="T23" fmla="*/ 2123 h 3024"/>
              <a:gd name="T24" fmla="*/ 2409 w 2595"/>
              <a:gd name="T25" fmla="*/ 2227 h 3024"/>
              <a:gd name="T26" fmla="*/ 2517 w 2595"/>
              <a:gd name="T27" fmla="*/ 2428 h 3024"/>
              <a:gd name="T28" fmla="*/ 2595 w 2595"/>
              <a:gd name="T29" fmla="*/ 2789 h 3024"/>
              <a:gd name="T30" fmla="*/ 2090 w 2595"/>
              <a:gd name="T31" fmla="*/ 2975 h 3024"/>
              <a:gd name="T32" fmla="*/ 1972 w 2595"/>
              <a:gd name="T33" fmla="*/ 2942 h 3024"/>
              <a:gd name="T34" fmla="*/ 1656 w 2595"/>
              <a:gd name="T35" fmla="*/ 2842 h 3024"/>
              <a:gd name="T36" fmla="*/ 1543 w 2595"/>
              <a:gd name="T37" fmla="*/ 2797 h 3024"/>
              <a:gd name="T38" fmla="*/ 1433 w 2595"/>
              <a:gd name="T39" fmla="*/ 2682 h 3024"/>
              <a:gd name="T40" fmla="*/ 1394 w 2595"/>
              <a:gd name="T41" fmla="*/ 2643 h 3024"/>
              <a:gd name="T42" fmla="*/ 1325 w 2595"/>
              <a:gd name="T43" fmla="*/ 2548 h 3024"/>
              <a:gd name="T44" fmla="*/ 1386 w 2595"/>
              <a:gd name="T45" fmla="*/ 2483 h 3024"/>
              <a:gd name="T46" fmla="*/ 1499 w 2595"/>
              <a:gd name="T47" fmla="*/ 2536 h 3024"/>
              <a:gd name="T48" fmla="*/ 1573 w 2595"/>
              <a:gd name="T49" fmla="*/ 2587 h 3024"/>
              <a:gd name="T50" fmla="*/ 1684 w 2595"/>
              <a:gd name="T51" fmla="*/ 2653 h 3024"/>
              <a:gd name="T52" fmla="*/ 1713 w 2595"/>
              <a:gd name="T53" fmla="*/ 2575 h 3024"/>
              <a:gd name="T54" fmla="*/ 1620 w 2595"/>
              <a:gd name="T55" fmla="*/ 2404 h 3024"/>
              <a:gd name="T56" fmla="*/ 1574 w 2595"/>
              <a:gd name="T57" fmla="*/ 2324 h 3024"/>
              <a:gd name="T58" fmla="*/ 1416 w 2595"/>
              <a:gd name="T59" fmla="*/ 2050 h 3024"/>
              <a:gd name="T60" fmla="*/ 1292 w 2595"/>
              <a:gd name="T61" fmla="*/ 1754 h 3024"/>
              <a:gd name="T62" fmla="*/ 1505 w 2595"/>
              <a:gd name="T63" fmla="*/ 1515 h 3024"/>
              <a:gd name="T64" fmla="*/ 1537 w 2595"/>
              <a:gd name="T65" fmla="*/ 1626 h 3024"/>
              <a:gd name="T66" fmla="*/ 1365 w 2595"/>
              <a:gd name="T67" fmla="*/ 1642 h 3024"/>
              <a:gd name="T68" fmla="*/ 314 w 2595"/>
              <a:gd name="T69" fmla="*/ 1612 h 3024"/>
              <a:gd name="T70" fmla="*/ 376 w 2595"/>
              <a:gd name="T71" fmla="*/ 1512 h 3024"/>
              <a:gd name="T72" fmla="*/ 1566 w 2595"/>
              <a:gd name="T73" fmla="*/ 1299 h 3024"/>
              <a:gd name="T74" fmla="*/ 364 w 2595"/>
              <a:gd name="T75" fmla="*/ 1363 h 3024"/>
              <a:gd name="T76" fmla="*/ 332 w 2595"/>
              <a:gd name="T77" fmla="*/ 1251 h 3024"/>
              <a:gd name="T78" fmla="*/ 402 w 2595"/>
              <a:gd name="T79" fmla="*/ 612 h 3024"/>
              <a:gd name="T80" fmla="*/ 857 w 2595"/>
              <a:gd name="T81" fmla="*/ 565 h 3024"/>
              <a:gd name="T82" fmla="*/ 846 w 2595"/>
              <a:gd name="T83" fmla="*/ 1079 h 3024"/>
              <a:gd name="T84" fmla="*/ 351 w 2595"/>
              <a:gd name="T85" fmla="*/ 578 h 3024"/>
              <a:gd name="T86" fmla="*/ 611 w 2595"/>
              <a:gd name="T87" fmla="*/ 160 h 3024"/>
              <a:gd name="T88" fmla="*/ 1416 w 2595"/>
              <a:gd name="T89" fmla="*/ 227 h 3024"/>
              <a:gd name="T90" fmla="*/ 1526 w 2595"/>
              <a:gd name="T91" fmla="*/ 195 h 3024"/>
              <a:gd name="T92" fmla="*/ 1661 w 2595"/>
              <a:gd name="T93" fmla="*/ 3 h 3024"/>
              <a:gd name="T94" fmla="*/ 1859 w 2595"/>
              <a:gd name="T95" fmla="*/ 185 h 3024"/>
              <a:gd name="T96" fmla="*/ 1753 w 2595"/>
              <a:gd name="T97" fmla="*/ 2054 h 3024"/>
              <a:gd name="T98" fmla="*/ 1683 w 2595"/>
              <a:gd name="T99" fmla="*/ 371 h 3024"/>
              <a:gd name="T100" fmla="*/ 1241 w 2595"/>
              <a:gd name="T101" fmla="*/ 2541 h 3024"/>
              <a:gd name="T102" fmla="*/ 1334 w 2595"/>
              <a:gd name="T103" fmla="*/ 2679 h 3024"/>
              <a:gd name="T104" fmla="*/ 1412 w 2595"/>
              <a:gd name="T105" fmla="*/ 2790 h 3024"/>
              <a:gd name="T106" fmla="*/ 1618 w 2595"/>
              <a:gd name="T107" fmla="*/ 2919 h 3024"/>
              <a:gd name="T108" fmla="*/ 239 w 2595"/>
              <a:gd name="T109" fmla="*/ 3024 h 3024"/>
              <a:gd name="T110" fmla="*/ 13 w 2595"/>
              <a:gd name="T111" fmla="*/ 2874 h 3024"/>
              <a:gd name="T112" fmla="*/ 71 w 2595"/>
              <a:gd name="T113" fmla="*/ 64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95" h="3024">
                <a:moveTo>
                  <a:pt x="638" y="2625"/>
                </a:moveTo>
                <a:lnTo>
                  <a:pt x="638" y="2790"/>
                </a:lnTo>
                <a:lnTo>
                  <a:pt x="1222" y="2790"/>
                </a:lnTo>
                <a:lnTo>
                  <a:pt x="1222" y="2625"/>
                </a:lnTo>
                <a:lnTo>
                  <a:pt x="638" y="2625"/>
                </a:lnTo>
                <a:close/>
                <a:moveTo>
                  <a:pt x="376" y="1798"/>
                </a:moveTo>
                <a:lnTo>
                  <a:pt x="1150" y="1798"/>
                </a:lnTo>
                <a:lnTo>
                  <a:pt x="1154" y="1824"/>
                </a:lnTo>
                <a:lnTo>
                  <a:pt x="1162" y="1851"/>
                </a:lnTo>
                <a:lnTo>
                  <a:pt x="1179" y="1892"/>
                </a:lnTo>
                <a:lnTo>
                  <a:pt x="1195" y="1931"/>
                </a:lnTo>
                <a:lnTo>
                  <a:pt x="376" y="1931"/>
                </a:lnTo>
                <a:lnTo>
                  <a:pt x="356" y="1929"/>
                </a:lnTo>
                <a:lnTo>
                  <a:pt x="339" y="1922"/>
                </a:lnTo>
                <a:lnTo>
                  <a:pt x="325" y="1912"/>
                </a:lnTo>
                <a:lnTo>
                  <a:pt x="314" y="1898"/>
                </a:lnTo>
                <a:lnTo>
                  <a:pt x="306" y="1883"/>
                </a:lnTo>
                <a:lnTo>
                  <a:pt x="304" y="1865"/>
                </a:lnTo>
                <a:lnTo>
                  <a:pt x="306" y="1847"/>
                </a:lnTo>
                <a:lnTo>
                  <a:pt x="314" y="1831"/>
                </a:lnTo>
                <a:lnTo>
                  <a:pt x="325" y="1818"/>
                </a:lnTo>
                <a:lnTo>
                  <a:pt x="339" y="1808"/>
                </a:lnTo>
                <a:lnTo>
                  <a:pt x="356" y="1801"/>
                </a:lnTo>
                <a:lnTo>
                  <a:pt x="376" y="1798"/>
                </a:lnTo>
                <a:close/>
                <a:moveTo>
                  <a:pt x="1332" y="1722"/>
                </a:moveTo>
                <a:lnTo>
                  <a:pt x="1344" y="1723"/>
                </a:lnTo>
                <a:lnTo>
                  <a:pt x="1357" y="1725"/>
                </a:lnTo>
                <a:lnTo>
                  <a:pt x="1370" y="1730"/>
                </a:lnTo>
                <a:lnTo>
                  <a:pt x="1383" y="1736"/>
                </a:lnTo>
                <a:lnTo>
                  <a:pt x="1396" y="1743"/>
                </a:lnTo>
                <a:lnTo>
                  <a:pt x="1409" y="1752"/>
                </a:lnTo>
                <a:lnTo>
                  <a:pt x="1420" y="1761"/>
                </a:lnTo>
                <a:lnTo>
                  <a:pt x="1430" y="1771"/>
                </a:lnTo>
                <a:lnTo>
                  <a:pt x="1433" y="1773"/>
                </a:lnTo>
                <a:lnTo>
                  <a:pt x="1440" y="1780"/>
                </a:lnTo>
                <a:lnTo>
                  <a:pt x="1447" y="1791"/>
                </a:lnTo>
                <a:lnTo>
                  <a:pt x="1458" y="1805"/>
                </a:lnTo>
                <a:lnTo>
                  <a:pt x="1470" y="1822"/>
                </a:lnTo>
                <a:lnTo>
                  <a:pt x="1485" y="1842"/>
                </a:lnTo>
                <a:lnTo>
                  <a:pt x="1500" y="1864"/>
                </a:lnTo>
                <a:lnTo>
                  <a:pt x="1516" y="1888"/>
                </a:lnTo>
                <a:lnTo>
                  <a:pt x="1534" y="1914"/>
                </a:lnTo>
                <a:lnTo>
                  <a:pt x="1552" y="1940"/>
                </a:lnTo>
                <a:lnTo>
                  <a:pt x="1571" y="1969"/>
                </a:lnTo>
                <a:lnTo>
                  <a:pt x="1590" y="1996"/>
                </a:lnTo>
                <a:lnTo>
                  <a:pt x="1608" y="2023"/>
                </a:lnTo>
                <a:lnTo>
                  <a:pt x="1627" y="2050"/>
                </a:lnTo>
                <a:lnTo>
                  <a:pt x="1644" y="2076"/>
                </a:lnTo>
                <a:lnTo>
                  <a:pt x="1661" y="2100"/>
                </a:lnTo>
                <a:lnTo>
                  <a:pt x="1676" y="2123"/>
                </a:lnTo>
                <a:lnTo>
                  <a:pt x="1690" y="2143"/>
                </a:lnTo>
                <a:lnTo>
                  <a:pt x="1703" y="2160"/>
                </a:lnTo>
                <a:lnTo>
                  <a:pt x="1714" y="2174"/>
                </a:lnTo>
                <a:lnTo>
                  <a:pt x="1723" y="2185"/>
                </a:lnTo>
                <a:lnTo>
                  <a:pt x="1728" y="2191"/>
                </a:lnTo>
                <a:lnTo>
                  <a:pt x="1733" y="2193"/>
                </a:lnTo>
                <a:lnTo>
                  <a:pt x="1734" y="2191"/>
                </a:lnTo>
                <a:lnTo>
                  <a:pt x="1737" y="2186"/>
                </a:lnTo>
                <a:lnTo>
                  <a:pt x="1742" y="2178"/>
                </a:lnTo>
                <a:lnTo>
                  <a:pt x="1748" y="2169"/>
                </a:lnTo>
                <a:lnTo>
                  <a:pt x="1758" y="2158"/>
                </a:lnTo>
                <a:lnTo>
                  <a:pt x="1768" y="2147"/>
                </a:lnTo>
                <a:lnTo>
                  <a:pt x="1781" y="2137"/>
                </a:lnTo>
                <a:lnTo>
                  <a:pt x="1795" y="2127"/>
                </a:lnTo>
                <a:lnTo>
                  <a:pt x="1812" y="2119"/>
                </a:lnTo>
                <a:lnTo>
                  <a:pt x="1829" y="2113"/>
                </a:lnTo>
                <a:lnTo>
                  <a:pt x="1849" y="2109"/>
                </a:lnTo>
                <a:lnTo>
                  <a:pt x="1871" y="2112"/>
                </a:lnTo>
                <a:lnTo>
                  <a:pt x="1894" y="2117"/>
                </a:lnTo>
                <a:lnTo>
                  <a:pt x="1918" y="2128"/>
                </a:lnTo>
                <a:lnTo>
                  <a:pt x="1944" y="2145"/>
                </a:lnTo>
                <a:lnTo>
                  <a:pt x="1945" y="2143"/>
                </a:lnTo>
                <a:lnTo>
                  <a:pt x="1949" y="2138"/>
                </a:lnTo>
                <a:lnTo>
                  <a:pt x="1956" y="2131"/>
                </a:lnTo>
                <a:lnTo>
                  <a:pt x="1965" y="2122"/>
                </a:lnTo>
                <a:lnTo>
                  <a:pt x="1976" y="2113"/>
                </a:lnTo>
                <a:lnTo>
                  <a:pt x="1989" y="2103"/>
                </a:lnTo>
                <a:lnTo>
                  <a:pt x="2003" y="2094"/>
                </a:lnTo>
                <a:lnTo>
                  <a:pt x="2020" y="2087"/>
                </a:lnTo>
                <a:lnTo>
                  <a:pt x="2039" y="2083"/>
                </a:lnTo>
                <a:lnTo>
                  <a:pt x="2059" y="2082"/>
                </a:lnTo>
                <a:lnTo>
                  <a:pt x="2081" y="2084"/>
                </a:lnTo>
                <a:lnTo>
                  <a:pt x="2103" y="2092"/>
                </a:lnTo>
                <a:lnTo>
                  <a:pt x="2128" y="2105"/>
                </a:lnTo>
                <a:lnTo>
                  <a:pt x="2154" y="2125"/>
                </a:lnTo>
                <a:lnTo>
                  <a:pt x="2155" y="2125"/>
                </a:lnTo>
                <a:lnTo>
                  <a:pt x="2161" y="2123"/>
                </a:lnTo>
                <a:lnTo>
                  <a:pt x="2170" y="2120"/>
                </a:lnTo>
                <a:lnTo>
                  <a:pt x="2182" y="2117"/>
                </a:lnTo>
                <a:lnTo>
                  <a:pt x="2196" y="2115"/>
                </a:lnTo>
                <a:lnTo>
                  <a:pt x="2213" y="2112"/>
                </a:lnTo>
                <a:lnTo>
                  <a:pt x="2230" y="2110"/>
                </a:lnTo>
                <a:lnTo>
                  <a:pt x="2250" y="2110"/>
                </a:lnTo>
                <a:lnTo>
                  <a:pt x="2270" y="2112"/>
                </a:lnTo>
                <a:lnTo>
                  <a:pt x="2290" y="2116"/>
                </a:lnTo>
                <a:lnTo>
                  <a:pt x="2310" y="2123"/>
                </a:lnTo>
                <a:lnTo>
                  <a:pt x="2330" y="2132"/>
                </a:lnTo>
                <a:lnTo>
                  <a:pt x="2348" y="2145"/>
                </a:lnTo>
                <a:lnTo>
                  <a:pt x="2366" y="2162"/>
                </a:lnTo>
                <a:lnTo>
                  <a:pt x="2381" y="2182"/>
                </a:lnTo>
                <a:lnTo>
                  <a:pt x="2395" y="2208"/>
                </a:lnTo>
                <a:lnTo>
                  <a:pt x="2396" y="2210"/>
                </a:lnTo>
                <a:lnTo>
                  <a:pt x="2401" y="2217"/>
                </a:lnTo>
                <a:lnTo>
                  <a:pt x="2409" y="2227"/>
                </a:lnTo>
                <a:lnTo>
                  <a:pt x="2418" y="2242"/>
                </a:lnTo>
                <a:lnTo>
                  <a:pt x="2429" y="2260"/>
                </a:lnTo>
                <a:lnTo>
                  <a:pt x="2442" y="2282"/>
                </a:lnTo>
                <a:lnTo>
                  <a:pt x="2457" y="2306"/>
                </a:lnTo>
                <a:lnTo>
                  <a:pt x="2471" y="2333"/>
                </a:lnTo>
                <a:lnTo>
                  <a:pt x="2486" y="2363"/>
                </a:lnTo>
                <a:lnTo>
                  <a:pt x="2501" y="2394"/>
                </a:lnTo>
                <a:lnTo>
                  <a:pt x="2517" y="2428"/>
                </a:lnTo>
                <a:lnTo>
                  <a:pt x="2530" y="2464"/>
                </a:lnTo>
                <a:lnTo>
                  <a:pt x="2543" y="2501"/>
                </a:lnTo>
                <a:lnTo>
                  <a:pt x="2554" y="2538"/>
                </a:lnTo>
                <a:lnTo>
                  <a:pt x="2564" y="2577"/>
                </a:lnTo>
                <a:lnTo>
                  <a:pt x="2570" y="2617"/>
                </a:lnTo>
                <a:lnTo>
                  <a:pt x="2575" y="2656"/>
                </a:lnTo>
                <a:lnTo>
                  <a:pt x="2576" y="2695"/>
                </a:lnTo>
                <a:lnTo>
                  <a:pt x="2595" y="2789"/>
                </a:lnTo>
                <a:lnTo>
                  <a:pt x="2100" y="3015"/>
                </a:lnTo>
                <a:lnTo>
                  <a:pt x="2101" y="3014"/>
                </a:lnTo>
                <a:lnTo>
                  <a:pt x="2101" y="3011"/>
                </a:lnTo>
                <a:lnTo>
                  <a:pt x="2102" y="3006"/>
                </a:lnTo>
                <a:lnTo>
                  <a:pt x="2102" y="2999"/>
                </a:lnTo>
                <a:lnTo>
                  <a:pt x="2101" y="2992"/>
                </a:lnTo>
                <a:lnTo>
                  <a:pt x="2097" y="2984"/>
                </a:lnTo>
                <a:lnTo>
                  <a:pt x="2090" y="2975"/>
                </a:lnTo>
                <a:lnTo>
                  <a:pt x="2081" y="2967"/>
                </a:lnTo>
                <a:lnTo>
                  <a:pt x="2067" y="2958"/>
                </a:lnTo>
                <a:lnTo>
                  <a:pt x="2049" y="2951"/>
                </a:lnTo>
                <a:lnTo>
                  <a:pt x="2025" y="2944"/>
                </a:lnTo>
                <a:lnTo>
                  <a:pt x="2021" y="2944"/>
                </a:lnTo>
                <a:lnTo>
                  <a:pt x="2011" y="2944"/>
                </a:lnTo>
                <a:lnTo>
                  <a:pt x="1994" y="2943"/>
                </a:lnTo>
                <a:lnTo>
                  <a:pt x="1972" y="2942"/>
                </a:lnTo>
                <a:lnTo>
                  <a:pt x="1944" y="2937"/>
                </a:lnTo>
                <a:lnTo>
                  <a:pt x="1912" y="2932"/>
                </a:lnTo>
                <a:lnTo>
                  <a:pt x="1876" y="2925"/>
                </a:lnTo>
                <a:lnTo>
                  <a:pt x="1837" y="2915"/>
                </a:lnTo>
                <a:lnTo>
                  <a:pt x="1794" y="2902"/>
                </a:lnTo>
                <a:lnTo>
                  <a:pt x="1749" y="2886"/>
                </a:lnTo>
                <a:lnTo>
                  <a:pt x="1703" y="2866"/>
                </a:lnTo>
                <a:lnTo>
                  <a:pt x="1656" y="2842"/>
                </a:lnTo>
                <a:lnTo>
                  <a:pt x="1653" y="2841"/>
                </a:lnTo>
                <a:lnTo>
                  <a:pt x="1644" y="2838"/>
                </a:lnTo>
                <a:lnTo>
                  <a:pt x="1631" y="2834"/>
                </a:lnTo>
                <a:lnTo>
                  <a:pt x="1616" y="2828"/>
                </a:lnTo>
                <a:lnTo>
                  <a:pt x="1597" y="2822"/>
                </a:lnTo>
                <a:lnTo>
                  <a:pt x="1579" y="2814"/>
                </a:lnTo>
                <a:lnTo>
                  <a:pt x="1560" y="2806"/>
                </a:lnTo>
                <a:lnTo>
                  <a:pt x="1543" y="2797"/>
                </a:lnTo>
                <a:lnTo>
                  <a:pt x="1528" y="2788"/>
                </a:lnTo>
                <a:lnTo>
                  <a:pt x="1517" y="2779"/>
                </a:lnTo>
                <a:lnTo>
                  <a:pt x="1511" y="2770"/>
                </a:lnTo>
                <a:lnTo>
                  <a:pt x="1490" y="2744"/>
                </a:lnTo>
                <a:lnTo>
                  <a:pt x="1473" y="2724"/>
                </a:lnTo>
                <a:lnTo>
                  <a:pt x="1457" y="2706"/>
                </a:lnTo>
                <a:lnTo>
                  <a:pt x="1444" y="2693"/>
                </a:lnTo>
                <a:lnTo>
                  <a:pt x="1433" y="2682"/>
                </a:lnTo>
                <a:lnTo>
                  <a:pt x="1423" y="2673"/>
                </a:lnTo>
                <a:lnTo>
                  <a:pt x="1416" y="2667"/>
                </a:lnTo>
                <a:lnTo>
                  <a:pt x="1409" y="2662"/>
                </a:lnTo>
                <a:lnTo>
                  <a:pt x="1404" y="2658"/>
                </a:lnTo>
                <a:lnTo>
                  <a:pt x="1400" y="2654"/>
                </a:lnTo>
                <a:lnTo>
                  <a:pt x="1397" y="2651"/>
                </a:lnTo>
                <a:lnTo>
                  <a:pt x="1395" y="2648"/>
                </a:lnTo>
                <a:lnTo>
                  <a:pt x="1394" y="2643"/>
                </a:lnTo>
                <a:lnTo>
                  <a:pt x="1380" y="2636"/>
                </a:lnTo>
                <a:lnTo>
                  <a:pt x="1368" y="2627"/>
                </a:lnTo>
                <a:lnTo>
                  <a:pt x="1357" y="2617"/>
                </a:lnTo>
                <a:lnTo>
                  <a:pt x="1347" y="2603"/>
                </a:lnTo>
                <a:lnTo>
                  <a:pt x="1339" y="2590"/>
                </a:lnTo>
                <a:lnTo>
                  <a:pt x="1333" y="2576"/>
                </a:lnTo>
                <a:lnTo>
                  <a:pt x="1328" y="2562"/>
                </a:lnTo>
                <a:lnTo>
                  <a:pt x="1325" y="2548"/>
                </a:lnTo>
                <a:lnTo>
                  <a:pt x="1325" y="2535"/>
                </a:lnTo>
                <a:lnTo>
                  <a:pt x="1326" y="2522"/>
                </a:lnTo>
                <a:lnTo>
                  <a:pt x="1330" y="2510"/>
                </a:lnTo>
                <a:lnTo>
                  <a:pt x="1336" y="2500"/>
                </a:lnTo>
                <a:lnTo>
                  <a:pt x="1345" y="2492"/>
                </a:lnTo>
                <a:lnTo>
                  <a:pt x="1356" y="2487"/>
                </a:lnTo>
                <a:lnTo>
                  <a:pt x="1370" y="2483"/>
                </a:lnTo>
                <a:lnTo>
                  <a:pt x="1386" y="2483"/>
                </a:lnTo>
                <a:lnTo>
                  <a:pt x="1406" y="2487"/>
                </a:lnTo>
                <a:lnTo>
                  <a:pt x="1428" y="2494"/>
                </a:lnTo>
                <a:lnTo>
                  <a:pt x="1454" y="2505"/>
                </a:lnTo>
                <a:lnTo>
                  <a:pt x="1456" y="2507"/>
                </a:lnTo>
                <a:lnTo>
                  <a:pt x="1463" y="2511"/>
                </a:lnTo>
                <a:lnTo>
                  <a:pt x="1473" y="2518"/>
                </a:lnTo>
                <a:lnTo>
                  <a:pt x="1486" y="2526"/>
                </a:lnTo>
                <a:lnTo>
                  <a:pt x="1499" y="2536"/>
                </a:lnTo>
                <a:lnTo>
                  <a:pt x="1513" y="2546"/>
                </a:lnTo>
                <a:lnTo>
                  <a:pt x="1527" y="2556"/>
                </a:lnTo>
                <a:lnTo>
                  <a:pt x="1542" y="2565"/>
                </a:lnTo>
                <a:lnTo>
                  <a:pt x="1554" y="2573"/>
                </a:lnTo>
                <a:lnTo>
                  <a:pt x="1562" y="2580"/>
                </a:lnTo>
                <a:lnTo>
                  <a:pt x="1569" y="2584"/>
                </a:lnTo>
                <a:lnTo>
                  <a:pt x="1571" y="2585"/>
                </a:lnTo>
                <a:lnTo>
                  <a:pt x="1573" y="2587"/>
                </a:lnTo>
                <a:lnTo>
                  <a:pt x="1580" y="2591"/>
                </a:lnTo>
                <a:lnTo>
                  <a:pt x="1590" y="2598"/>
                </a:lnTo>
                <a:lnTo>
                  <a:pt x="1602" y="2607"/>
                </a:lnTo>
                <a:lnTo>
                  <a:pt x="1616" y="2617"/>
                </a:lnTo>
                <a:lnTo>
                  <a:pt x="1632" y="2627"/>
                </a:lnTo>
                <a:lnTo>
                  <a:pt x="1649" y="2637"/>
                </a:lnTo>
                <a:lnTo>
                  <a:pt x="1666" y="2645"/>
                </a:lnTo>
                <a:lnTo>
                  <a:pt x="1684" y="2653"/>
                </a:lnTo>
                <a:lnTo>
                  <a:pt x="1699" y="2658"/>
                </a:lnTo>
                <a:lnTo>
                  <a:pt x="1713" y="2660"/>
                </a:lnTo>
                <a:lnTo>
                  <a:pt x="1722" y="2653"/>
                </a:lnTo>
                <a:lnTo>
                  <a:pt x="1726" y="2643"/>
                </a:lnTo>
                <a:lnTo>
                  <a:pt x="1726" y="2630"/>
                </a:lnTo>
                <a:lnTo>
                  <a:pt x="1724" y="2614"/>
                </a:lnTo>
                <a:lnTo>
                  <a:pt x="1720" y="2595"/>
                </a:lnTo>
                <a:lnTo>
                  <a:pt x="1713" y="2575"/>
                </a:lnTo>
                <a:lnTo>
                  <a:pt x="1703" y="2554"/>
                </a:lnTo>
                <a:lnTo>
                  <a:pt x="1693" y="2533"/>
                </a:lnTo>
                <a:lnTo>
                  <a:pt x="1681" y="2510"/>
                </a:lnTo>
                <a:lnTo>
                  <a:pt x="1669" y="2488"/>
                </a:lnTo>
                <a:lnTo>
                  <a:pt x="1656" y="2466"/>
                </a:lnTo>
                <a:lnTo>
                  <a:pt x="1644" y="2444"/>
                </a:lnTo>
                <a:lnTo>
                  <a:pt x="1631" y="2423"/>
                </a:lnTo>
                <a:lnTo>
                  <a:pt x="1620" y="2404"/>
                </a:lnTo>
                <a:lnTo>
                  <a:pt x="1609" y="2387"/>
                </a:lnTo>
                <a:lnTo>
                  <a:pt x="1601" y="2372"/>
                </a:lnTo>
                <a:lnTo>
                  <a:pt x="1594" y="2360"/>
                </a:lnTo>
                <a:lnTo>
                  <a:pt x="1590" y="2351"/>
                </a:lnTo>
                <a:lnTo>
                  <a:pt x="1589" y="2345"/>
                </a:lnTo>
                <a:lnTo>
                  <a:pt x="1586" y="2343"/>
                </a:lnTo>
                <a:lnTo>
                  <a:pt x="1582" y="2336"/>
                </a:lnTo>
                <a:lnTo>
                  <a:pt x="1574" y="2324"/>
                </a:lnTo>
                <a:lnTo>
                  <a:pt x="1563" y="2307"/>
                </a:lnTo>
                <a:lnTo>
                  <a:pt x="1550" y="2285"/>
                </a:lnTo>
                <a:lnTo>
                  <a:pt x="1534" y="2257"/>
                </a:lnTo>
                <a:lnTo>
                  <a:pt x="1515" y="2226"/>
                </a:lnTo>
                <a:lnTo>
                  <a:pt x="1494" y="2189"/>
                </a:lnTo>
                <a:lnTo>
                  <a:pt x="1470" y="2148"/>
                </a:lnTo>
                <a:lnTo>
                  <a:pt x="1444" y="2101"/>
                </a:lnTo>
                <a:lnTo>
                  <a:pt x="1416" y="2050"/>
                </a:lnTo>
                <a:lnTo>
                  <a:pt x="1384" y="1994"/>
                </a:lnTo>
                <a:lnTo>
                  <a:pt x="1351" y="1932"/>
                </a:lnTo>
                <a:lnTo>
                  <a:pt x="1316" y="1866"/>
                </a:lnTo>
                <a:lnTo>
                  <a:pt x="1304" y="1836"/>
                </a:lnTo>
                <a:lnTo>
                  <a:pt x="1297" y="1811"/>
                </a:lnTo>
                <a:lnTo>
                  <a:pt x="1291" y="1789"/>
                </a:lnTo>
                <a:lnTo>
                  <a:pt x="1290" y="1769"/>
                </a:lnTo>
                <a:lnTo>
                  <a:pt x="1292" y="1754"/>
                </a:lnTo>
                <a:lnTo>
                  <a:pt x="1296" y="1742"/>
                </a:lnTo>
                <a:lnTo>
                  <a:pt x="1302" y="1733"/>
                </a:lnTo>
                <a:lnTo>
                  <a:pt x="1311" y="1727"/>
                </a:lnTo>
                <a:lnTo>
                  <a:pt x="1321" y="1723"/>
                </a:lnTo>
                <a:lnTo>
                  <a:pt x="1332" y="1722"/>
                </a:lnTo>
                <a:close/>
                <a:moveTo>
                  <a:pt x="376" y="1512"/>
                </a:moveTo>
                <a:lnTo>
                  <a:pt x="1486" y="1512"/>
                </a:lnTo>
                <a:lnTo>
                  <a:pt x="1505" y="1515"/>
                </a:lnTo>
                <a:lnTo>
                  <a:pt x="1523" y="1521"/>
                </a:lnTo>
                <a:lnTo>
                  <a:pt x="1537" y="1532"/>
                </a:lnTo>
                <a:lnTo>
                  <a:pt x="1549" y="1545"/>
                </a:lnTo>
                <a:lnTo>
                  <a:pt x="1556" y="1561"/>
                </a:lnTo>
                <a:lnTo>
                  <a:pt x="1559" y="1579"/>
                </a:lnTo>
                <a:lnTo>
                  <a:pt x="1556" y="1596"/>
                </a:lnTo>
                <a:lnTo>
                  <a:pt x="1549" y="1612"/>
                </a:lnTo>
                <a:lnTo>
                  <a:pt x="1537" y="1626"/>
                </a:lnTo>
                <a:lnTo>
                  <a:pt x="1523" y="1636"/>
                </a:lnTo>
                <a:lnTo>
                  <a:pt x="1505" y="1643"/>
                </a:lnTo>
                <a:lnTo>
                  <a:pt x="1486" y="1645"/>
                </a:lnTo>
                <a:lnTo>
                  <a:pt x="1469" y="1645"/>
                </a:lnTo>
                <a:lnTo>
                  <a:pt x="1444" y="1638"/>
                </a:lnTo>
                <a:lnTo>
                  <a:pt x="1418" y="1635"/>
                </a:lnTo>
                <a:lnTo>
                  <a:pt x="1392" y="1636"/>
                </a:lnTo>
                <a:lnTo>
                  <a:pt x="1365" y="1642"/>
                </a:lnTo>
                <a:lnTo>
                  <a:pt x="1362" y="1643"/>
                </a:lnTo>
                <a:lnTo>
                  <a:pt x="1360" y="1644"/>
                </a:lnTo>
                <a:lnTo>
                  <a:pt x="1358" y="1645"/>
                </a:lnTo>
                <a:lnTo>
                  <a:pt x="376" y="1645"/>
                </a:lnTo>
                <a:lnTo>
                  <a:pt x="356" y="1643"/>
                </a:lnTo>
                <a:lnTo>
                  <a:pt x="339" y="1636"/>
                </a:lnTo>
                <a:lnTo>
                  <a:pt x="325" y="1626"/>
                </a:lnTo>
                <a:lnTo>
                  <a:pt x="314" y="1612"/>
                </a:lnTo>
                <a:lnTo>
                  <a:pt x="306" y="1596"/>
                </a:lnTo>
                <a:lnTo>
                  <a:pt x="304" y="1579"/>
                </a:lnTo>
                <a:lnTo>
                  <a:pt x="306" y="1561"/>
                </a:lnTo>
                <a:lnTo>
                  <a:pt x="314" y="1545"/>
                </a:lnTo>
                <a:lnTo>
                  <a:pt x="325" y="1532"/>
                </a:lnTo>
                <a:lnTo>
                  <a:pt x="339" y="1521"/>
                </a:lnTo>
                <a:lnTo>
                  <a:pt x="356" y="1515"/>
                </a:lnTo>
                <a:lnTo>
                  <a:pt x="376" y="1512"/>
                </a:lnTo>
                <a:close/>
                <a:moveTo>
                  <a:pt x="383" y="1232"/>
                </a:moveTo>
                <a:lnTo>
                  <a:pt x="1493" y="1232"/>
                </a:lnTo>
                <a:lnTo>
                  <a:pt x="1513" y="1234"/>
                </a:lnTo>
                <a:lnTo>
                  <a:pt x="1529" y="1241"/>
                </a:lnTo>
                <a:lnTo>
                  <a:pt x="1545" y="1251"/>
                </a:lnTo>
                <a:lnTo>
                  <a:pt x="1556" y="1265"/>
                </a:lnTo>
                <a:lnTo>
                  <a:pt x="1563" y="1282"/>
                </a:lnTo>
                <a:lnTo>
                  <a:pt x="1566" y="1299"/>
                </a:lnTo>
                <a:lnTo>
                  <a:pt x="1563" y="1317"/>
                </a:lnTo>
                <a:lnTo>
                  <a:pt x="1556" y="1332"/>
                </a:lnTo>
                <a:lnTo>
                  <a:pt x="1545" y="1346"/>
                </a:lnTo>
                <a:lnTo>
                  <a:pt x="1529" y="1356"/>
                </a:lnTo>
                <a:lnTo>
                  <a:pt x="1512" y="1363"/>
                </a:lnTo>
                <a:lnTo>
                  <a:pt x="1493" y="1365"/>
                </a:lnTo>
                <a:lnTo>
                  <a:pt x="383" y="1365"/>
                </a:lnTo>
                <a:lnTo>
                  <a:pt x="364" y="1363"/>
                </a:lnTo>
                <a:lnTo>
                  <a:pt x="346" y="1356"/>
                </a:lnTo>
                <a:lnTo>
                  <a:pt x="332" y="1346"/>
                </a:lnTo>
                <a:lnTo>
                  <a:pt x="320" y="1332"/>
                </a:lnTo>
                <a:lnTo>
                  <a:pt x="313" y="1317"/>
                </a:lnTo>
                <a:lnTo>
                  <a:pt x="310" y="1299"/>
                </a:lnTo>
                <a:lnTo>
                  <a:pt x="313" y="1282"/>
                </a:lnTo>
                <a:lnTo>
                  <a:pt x="320" y="1265"/>
                </a:lnTo>
                <a:lnTo>
                  <a:pt x="332" y="1251"/>
                </a:lnTo>
                <a:lnTo>
                  <a:pt x="346" y="1241"/>
                </a:lnTo>
                <a:lnTo>
                  <a:pt x="364" y="1234"/>
                </a:lnTo>
                <a:lnTo>
                  <a:pt x="383" y="1232"/>
                </a:lnTo>
                <a:close/>
                <a:moveTo>
                  <a:pt x="402" y="612"/>
                </a:moveTo>
                <a:lnTo>
                  <a:pt x="819" y="612"/>
                </a:lnTo>
                <a:lnTo>
                  <a:pt x="819" y="1030"/>
                </a:lnTo>
                <a:lnTo>
                  <a:pt x="402" y="1030"/>
                </a:lnTo>
                <a:lnTo>
                  <a:pt x="402" y="612"/>
                </a:lnTo>
                <a:close/>
                <a:moveTo>
                  <a:pt x="376" y="588"/>
                </a:moveTo>
                <a:lnTo>
                  <a:pt x="376" y="1054"/>
                </a:lnTo>
                <a:lnTo>
                  <a:pt x="846" y="1054"/>
                </a:lnTo>
                <a:lnTo>
                  <a:pt x="846" y="588"/>
                </a:lnTo>
                <a:lnTo>
                  <a:pt x="376" y="588"/>
                </a:lnTo>
                <a:close/>
                <a:moveTo>
                  <a:pt x="376" y="563"/>
                </a:moveTo>
                <a:lnTo>
                  <a:pt x="846" y="563"/>
                </a:lnTo>
                <a:lnTo>
                  <a:pt x="857" y="565"/>
                </a:lnTo>
                <a:lnTo>
                  <a:pt x="865" y="570"/>
                </a:lnTo>
                <a:lnTo>
                  <a:pt x="871" y="578"/>
                </a:lnTo>
                <a:lnTo>
                  <a:pt x="872" y="588"/>
                </a:lnTo>
                <a:lnTo>
                  <a:pt x="872" y="1054"/>
                </a:lnTo>
                <a:lnTo>
                  <a:pt x="871" y="1064"/>
                </a:lnTo>
                <a:lnTo>
                  <a:pt x="865" y="1072"/>
                </a:lnTo>
                <a:lnTo>
                  <a:pt x="857" y="1077"/>
                </a:lnTo>
                <a:lnTo>
                  <a:pt x="846" y="1079"/>
                </a:lnTo>
                <a:lnTo>
                  <a:pt x="846" y="1079"/>
                </a:lnTo>
                <a:lnTo>
                  <a:pt x="376" y="1079"/>
                </a:lnTo>
                <a:lnTo>
                  <a:pt x="365" y="1077"/>
                </a:lnTo>
                <a:lnTo>
                  <a:pt x="356" y="1072"/>
                </a:lnTo>
                <a:lnTo>
                  <a:pt x="351" y="1064"/>
                </a:lnTo>
                <a:lnTo>
                  <a:pt x="349" y="1054"/>
                </a:lnTo>
                <a:lnTo>
                  <a:pt x="349" y="588"/>
                </a:lnTo>
                <a:lnTo>
                  <a:pt x="351" y="578"/>
                </a:lnTo>
                <a:lnTo>
                  <a:pt x="356" y="570"/>
                </a:lnTo>
                <a:lnTo>
                  <a:pt x="365" y="565"/>
                </a:lnTo>
                <a:lnTo>
                  <a:pt x="376" y="563"/>
                </a:lnTo>
                <a:close/>
                <a:moveTo>
                  <a:pt x="611" y="160"/>
                </a:moveTo>
                <a:lnTo>
                  <a:pt x="611" y="224"/>
                </a:lnTo>
                <a:lnTo>
                  <a:pt x="1252" y="224"/>
                </a:lnTo>
                <a:lnTo>
                  <a:pt x="1252" y="160"/>
                </a:lnTo>
                <a:lnTo>
                  <a:pt x="611" y="160"/>
                </a:lnTo>
                <a:close/>
                <a:moveTo>
                  <a:pt x="1465" y="138"/>
                </a:moveTo>
                <a:lnTo>
                  <a:pt x="1445" y="141"/>
                </a:lnTo>
                <a:lnTo>
                  <a:pt x="1429" y="149"/>
                </a:lnTo>
                <a:lnTo>
                  <a:pt x="1416" y="161"/>
                </a:lnTo>
                <a:lnTo>
                  <a:pt x="1407" y="177"/>
                </a:lnTo>
                <a:lnTo>
                  <a:pt x="1404" y="195"/>
                </a:lnTo>
                <a:lnTo>
                  <a:pt x="1407" y="212"/>
                </a:lnTo>
                <a:lnTo>
                  <a:pt x="1416" y="227"/>
                </a:lnTo>
                <a:lnTo>
                  <a:pt x="1429" y="239"/>
                </a:lnTo>
                <a:lnTo>
                  <a:pt x="1445" y="247"/>
                </a:lnTo>
                <a:lnTo>
                  <a:pt x="1465" y="250"/>
                </a:lnTo>
                <a:lnTo>
                  <a:pt x="1485" y="247"/>
                </a:lnTo>
                <a:lnTo>
                  <a:pt x="1501" y="239"/>
                </a:lnTo>
                <a:lnTo>
                  <a:pt x="1514" y="227"/>
                </a:lnTo>
                <a:lnTo>
                  <a:pt x="1523" y="212"/>
                </a:lnTo>
                <a:lnTo>
                  <a:pt x="1526" y="195"/>
                </a:lnTo>
                <a:lnTo>
                  <a:pt x="1523" y="177"/>
                </a:lnTo>
                <a:lnTo>
                  <a:pt x="1514" y="161"/>
                </a:lnTo>
                <a:lnTo>
                  <a:pt x="1501" y="149"/>
                </a:lnTo>
                <a:lnTo>
                  <a:pt x="1485" y="141"/>
                </a:lnTo>
                <a:lnTo>
                  <a:pt x="1465" y="138"/>
                </a:lnTo>
                <a:close/>
                <a:moveTo>
                  <a:pt x="239" y="0"/>
                </a:moveTo>
                <a:lnTo>
                  <a:pt x="1622" y="0"/>
                </a:lnTo>
                <a:lnTo>
                  <a:pt x="1661" y="3"/>
                </a:lnTo>
                <a:lnTo>
                  <a:pt x="1698" y="11"/>
                </a:lnTo>
                <a:lnTo>
                  <a:pt x="1732" y="25"/>
                </a:lnTo>
                <a:lnTo>
                  <a:pt x="1763" y="42"/>
                </a:lnTo>
                <a:lnTo>
                  <a:pt x="1792" y="64"/>
                </a:lnTo>
                <a:lnTo>
                  <a:pt x="1815" y="90"/>
                </a:lnTo>
                <a:lnTo>
                  <a:pt x="1835" y="120"/>
                </a:lnTo>
                <a:lnTo>
                  <a:pt x="1849" y="151"/>
                </a:lnTo>
                <a:lnTo>
                  <a:pt x="1859" y="185"/>
                </a:lnTo>
                <a:lnTo>
                  <a:pt x="1862" y="220"/>
                </a:lnTo>
                <a:lnTo>
                  <a:pt x="1862" y="2053"/>
                </a:lnTo>
                <a:lnTo>
                  <a:pt x="1841" y="2056"/>
                </a:lnTo>
                <a:lnTo>
                  <a:pt x="1824" y="2060"/>
                </a:lnTo>
                <a:lnTo>
                  <a:pt x="1808" y="2064"/>
                </a:lnTo>
                <a:lnTo>
                  <a:pt x="1788" y="2073"/>
                </a:lnTo>
                <a:lnTo>
                  <a:pt x="1769" y="2084"/>
                </a:lnTo>
                <a:lnTo>
                  <a:pt x="1753" y="2054"/>
                </a:lnTo>
                <a:lnTo>
                  <a:pt x="1735" y="2022"/>
                </a:lnTo>
                <a:lnTo>
                  <a:pt x="1716" y="1989"/>
                </a:lnTo>
                <a:lnTo>
                  <a:pt x="1699" y="1957"/>
                </a:lnTo>
                <a:lnTo>
                  <a:pt x="1684" y="1926"/>
                </a:lnTo>
                <a:lnTo>
                  <a:pt x="1683" y="1925"/>
                </a:lnTo>
                <a:lnTo>
                  <a:pt x="1683" y="1924"/>
                </a:lnTo>
                <a:lnTo>
                  <a:pt x="1683" y="1924"/>
                </a:lnTo>
                <a:lnTo>
                  <a:pt x="1683" y="371"/>
                </a:lnTo>
                <a:lnTo>
                  <a:pt x="179" y="371"/>
                </a:lnTo>
                <a:lnTo>
                  <a:pt x="179" y="2451"/>
                </a:lnTo>
                <a:lnTo>
                  <a:pt x="1250" y="2451"/>
                </a:lnTo>
                <a:lnTo>
                  <a:pt x="1244" y="2465"/>
                </a:lnTo>
                <a:lnTo>
                  <a:pt x="1240" y="2479"/>
                </a:lnTo>
                <a:lnTo>
                  <a:pt x="1238" y="2495"/>
                </a:lnTo>
                <a:lnTo>
                  <a:pt x="1238" y="2517"/>
                </a:lnTo>
                <a:lnTo>
                  <a:pt x="1241" y="2541"/>
                </a:lnTo>
                <a:lnTo>
                  <a:pt x="1247" y="2565"/>
                </a:lnTo>
                <a:lnTo>
                  <a:pt x="1257" y="2588"/>
                </a:lnTo>
                <a:lnTo>
                  <a:pt x="1270" y="2612"/>
                </a:lnTo>
                <a:lnTo>
                  <a:pt x="1288" y="2633"/>
                </a:lnTo>
                <a:lnTo>
                  <a:pt x="1308" y="2651"/>
                </a:lnTo>
                <a:lnTo>
                  <a:pt x="1318" y="2664"/>
                </a:lnTo>
                <a:lnTo>
                  <a:pt x="1328" y="2674"/>
                </a:lnTo>
                <a:lnTo>
                  <a:pt x="1334" y="2679"/>
                </a:lnTo>
                <a:lnTo>
                  <a:pt x="1340" y="2686"/>
                </a:lnTo>
                <a:lnTo>
                  <a:pt x="1349" y="2696"/>
                </a:lnTo>
                <a:lnTo>
                  <a:pt x="1359" y="2709"/>
                </a:lnTo>
                <a:lnTo>
                  <a:pt x="1372" y="2725"/>
                </a:lnTo>
                <a:lnTo>
                  <a:pt x="1386" y="2746"/>
                </a:lnTo>
                <a:lnTo>
                  <a:pt x="1403" y="2772"/>
                </a:lnTo>
                <a:lnTo>
                  <a:pt x="1407" y="2781"/>
                </a:lnTo>
                <a:lnTo>
                  <a:pt x="1412" y="2790"/>
                </a:lnTo>
                <a:lnTo>
                  <a:pt x="1421" y="2800"/>
                </a:lnTo>
                <a:lnTo>
                  <a:pt x="1433" y="2812"/>
                </a:lnTo>
                <a:lnTo>
                  <a:pt x="1450" y="2825"/>
                </a:lnTo>
                <a:lnTo>
                  <a:pt x="1470" y="2839"/>
                </a:lnTo>
                <a:lnTo>
                  <a:pt x="1497" y="2854"/>
                </a:lnTo>
                <a:lnTo>
                  <a:pt x="1529" y="2871"/>
                </a:lnTo>
                <a:lnTo>
                  <a:pt x="1569" y="2888"/>
                </a:lnTo>
                <a:lnTo>
                  <a:pt x="1618" y="2919"/>
                </a:lnTo>
                <a:lnTo>
                  <a:pt x="1667" y="2945"/>
                </a:lnTo>
                <a:lnTo>
                  <a:pt x="1713" y="2967"/>
                </a:lnTo>
                <a:lnTo>
                  <a:pt x="1759" y="2984"/>
                </a:lnTo>
                <a:lnTo>
                  <a:pt x="1728" y="3001"/>
                </a:lnTo>
                <a:lnTo>
                  <a:pt x="1695" y="3014"/>
                </a:lnTo>
                <a:lnTo>
                  <a:pt x="1660" y="3022"/>
                </a:lnTo>
                <a:lnTo>
                  <a:pt x="1622" y="3024"/>
                </a:lnTo>
                <a:lnTo>
                  <a:pt x="239" y="3024"/>
                </a:lnTo>
                <a:lnTo>
                  <a:pt x="201" y="3021"/>
                </a:lnTo>
                <a:lnTo>
                  <a:pt x="164" y="3013"/>
                </a:lnTo>
                <a:lnTo>
                  <a:pt x="130" y="3000"/>
                </a:lnTo>
                <a:lnTo>
                  <a:pt x="98" y="2982"/>
                </a:lnTo>
                <a:lnTo>
                  <a:pt x="71" y="2960"/>
                </a:lnTo>
                <a:lnTo>
                  <a:pt x="47" y="2934"/>
                </a:lnTo>
                <a:lnTo>
                  <a:pt x="27" y="2905"/>
                </a:lnTo>
                <a:lnTo>
                  <a:pt x="13" y="2874"/>
                </a:lnTo>
                <a:lnTo>
                  <a:pt x="3" y="2840"/>
                </a:lnTo>
                <a:lnTo>
                  <a:pt x="0" y="2804"/>
                </a:lnTo>
                <a:lnTo>
                  <a:pt x="0" y="220"/>
                </a:lnTo>
                <a:lnTo>
                  <a:pt x="3" y="185"/>
                </a:lnTo>
                <a:lnTo>
                  <a:pt x="13" y="151"/>
                </a:lnTo>
                <a:lnTo>
                  <a:pt x="27" y="120"/>
                </a:lnTo>
                <a:lnTo>
                  <a:pt x="47" y="90"/>
                </a:lnTo>
                <a:lnTo>
                  <a:pt x="71" y="64"/>
                </a:lnTo>
                <a:lnTo>
                  <a:pt x="98" y="42"/>
                </a:lnTo>
                <a:lnTo>
                  <a:pt x="130" y="25"/>
                </a:lnTo>
                <a:lnTo>
                  <a:pt x="164" y="11"/>
                </a:lnTo>
                <a:lnTo>
                  <a:pt x="201" y="3"/>
                </a:lnTo>
                <a:lnTo>
                  <a:pt x="239" y="0"/>
                </a:lnTo>
                <a:close/>
              </a:path>
            </a:pathLst>
          </a:custGeom>
          <a:solidFill>
            <a:srgbClr val="F3A60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964616" y="4580053"/>
            <a:ext cx="1668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rgbClr val="F3A60B"/>
                </a:solidFill>
                <a:latin typeface="Swis721 Md BT" panose="020B0604020202020204" pitchFamily="34" charset="0"/>
              </a:rPr>
              <a:t>84%</a:t>
            </a:r>
            <a:endParaRPr lang="en-US" sz="4400" b="1" dirty="0">
              <a:solidFill>
                <a:srgbClr val="F3A60B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103" y="1766018"/>
            <a:ext cx="301758" cy="223621"/>
            <a:chOff x="2822331" y="1914757"/>
            <a:chExt cx="615128" cy="455848"/>
          </a:xfrm>
          <a:solidFill>
            <a:srgbClr val="F6BB42"/>
          </a:solidFill>
        </p:grpSpPr>
        <p:sp>
          <p:nvSpPr>
            <p:cNvPr id="16" name="Freeform 15"/>
            <p:cNvSpPr/>
            <p:nvPr/>
          </p:nvSpPr>
          <p:spPr>
            <a:xfrm>
              <a:off x="2822331" y="1914757"/>
              <a:ext cx="301758" cy="455848"/>
            </a:xfrm>
            <a:custGeom>
              <a:avLst/>
              <a:gdLst>
                <a:gd name="connsiteX0" fmla="*/ 413238 w 413238"/>
                <a:gd name="connsiteY0" fmla="*/ 0 h 624254"/>
                <a:gd name="connsiteX1" fmla="*/ 0 w 413238"/>
                <a:gd name="connsiteY1" fmla="*/ 114300 h 624254"/>
                <a:gd name="connsiteX2" fmla="*/ 8792 w 413238"/>
                <a:gd name="connsiteY2" fmla="*/ 615461 h 624254"/>
                <a:gd name="connsiteX3" fmla="*/ 342900 w 413238"/>
                <a:gd name="connsiteY3" fmla="*/ 624254 h 624254"/>
                <a:gd name="connsiteX4" fmla="*/ 351692 w 413238"/>
                <a:gd name="connsiteY4" fmla="*/ 281354 h 624254"/>
                <a:gd name="connsiteX5" fmla="*/ 123092 w 413238"/>
                <a:gd name="connsiteY5" fmla="*/ 263769 h 624254"/>
                <a:gd name="connsiteX6" fmla="*/ 123092 w 413238"/>
                <a:gd name="connsiteY6" fmla="*/ 193430 h 624254"/>
                <a:gd name="connsiteX7" fmla="*/ 413238 w 413238"/>
                <a:gd name="connsiteY7" fmla="*/ 0 h 62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" h="624254">
                  <a:moveTo>
                    <a:pt x="413238" y="0"/>
                  </a:moveTo>
                  <a:lnTo>
                    <a:pt x="0" y="114300"/>
                  </a:lnTo>
                  <a:lnTo>
                    <a:pt x="8792" y="615461"/>
                  </a:lnTo>
                  <a:lnTo>
                    <a:pt x="342900" y="624254"/>
                  </a:lnTo>
                  <a:lnTo>
                    <a:pt x="351692" y="281354"/>
                  </a:lnTo>
                  <a:lnTo>
                    <a:pt x="123092" y="263769"/>
                  </a:lnTo>
                  <a:lnTo>
                    <a:pt x="123092" y="193430"/>
                  </a:lnTo>
                  <a:lnTo>
                    <a:pt x="41323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35701" y="1914757"/>
              <a:ext cx="301758" cy="455848"/>
            </a:xfrm>
            <a:custGeom>
              <a:avLst/>
              <a:gdLst>
                <a:gd name="connsiteX0" fmla="*/ 413238 w 413238"/>
                <a:gd name="connsiteY0" fmla="*/ 0 h 624254"/>
                <a:gd name="connsiteX1" fmla="*/ 0 w 413238"/>
                <a:gd name="connsiteY1" fmla="*/ 114300 h 624254"/>
                <a:gd name="connsiteX2" fmla="*/ 8792 w 413238"/>
                <a:gd name="connsiteY2" fmla="*/ 615461 h 624254"/>
                <a:gd name="connsiteX3" fmla="*/ 342900 w 413238"/>
                <a:gd name="connsiteY3" fmla="*/ 624254 h 624254"/>
                <a:gd name="connsiteX4" fmla="*/ 351692 w 413238"/>
                <a:gd name="connsiteY4" fmla="*/ 281354 h 624254"/>
                <a:gd name="connsiteX5" fmla="*/ 123092 w 413238"/>
                <a:gd name="connsiteY5" fmla="*/ 263769 h 624254"/>
                <a:gd name="connsiteX6" fmla="*/ 123092 w 413238"/>
                <a:gd name="connsiteY6" fmla="*/ 193430 h 624254"/>
                <a:gd name="connsiteX7" fmla="*/ 413238 w 413238"/>
                <a:gd name="connsiteY7" fmla="*/ 0 h 62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" h="624254">
                  <a:moveTo>
                    <a:pt x="413238" y="0"/>
                  </a:moveTo>
                  <a:lnTo>
                    <a:pt x="0" y="114300"/>
                  </a:lnTo>
                  <a:lnTo>
                    <a:pt x="8792" y="615461"/>
                  </a:lnTo>
                  <a:lnTo>
                    <a:pt x="342900" y="624254"/>
                  </a:lnTo>
                  <a:lnTo>
                    <a:pt x="351692" y="281354"/>
                  </a:lnTo>
                  <a:lnTo>
                    <a:pt x="123092" y="263769"/>
                  </a:lnTo>
                  <a:lnTo>
                    <a:pt x="123092" y="193430"/>
                  </a:lnTo>
                  <a:lnTo>
                    <a:pt x="41323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3975793" y="2677610"/>
            <a:ext cx="301758" cy="223621"/>
            <a:chOff x="4190666" y="-889157"/>
            <a:chExt cx="615127" cy="455848"/>
          </a:xfrm>
          <a:solidFill>
            <a:srgbClr val="F6BB42"/>
          </a:solidFill>
        </p:grpSpPr>
        <p:sp>
          <p:nvSpPr>
            <p:cNvPr id="19" name="Freeform 18"/>
            <p:cNvSpPr/>
            <p:nvPr/>
          </p:nvSpPr>
          <p:spPr>
            <a:xfrm>
              <a:off x="4190666" y="-889157"/>
              <a:ext cx="301758" cy="455848"/>
            </a:xfrm>
            <a:custGeom>
              <a:avLst/>
              <a:gdLst>
                <a:gd name="connsiteX0" fmla="*/ 413238 w 413238"/>
                <a:gd name="connsiteY0" fmla="*/ 0 h 624254"/>
                <a:gd name="connsiteX1" fmla="*/ 0 w 413238"/>
                <a:gd name="connsiteY1" fmla="*/ 114300 h 624254"/>
                <a:gd name="connsiteX2" fmla="*/ 8792 w 413238"/>
                <a:gd name="connsiteY2" fmla="*/ 615461 h 624254"/>
                <a:gd name="connsiteX3" fmla="*/ 342900 w 413238"/>
                <a:gd name="connsiteY3" fmla="*/ 624254 h 624254"/>
                <a:gd name="connsiteX4" fmla="*/ 351692 w 413238"/>
                <a:gd name="connsiteY4" fmla="*/ 281354 h 624254"/>
                <a:gd name="connsiteX5" fmla="*/ 123092 w 413238"/>
                <a:gd name="connsiteY5" fmla="*/ 263769 h 624254"/>
                <a:gd name="connsiteX6" fmla="*/ 123092 w 413238"/>
                <a:gd name="connsiteY6" fmla="*/ 193430 h 624254"/>
                <a:gd name="connsiteX7" fmla="*/ 413238 w 413238"/>
                <a:gd name="connsiteY7" fmla="*/ 0 h 62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" h="624254">
                  <a:moveTo>
                    <a:pt x="413238" y="0"/>
                  </a:moveTo>
                  <a:lnTo>
                    <a:pt x="0" y="114300"/>
                  </a:lnTo>
                  <a:lnTo>
                    <a:pt x="8792" y="615461"/>
                  </a:lnTo>
                  <a:lnTo>
                    <a:pt x="342900" y="624254"/>
                  </a:lnTo>
                  <a:lnTo>
                    <a:pt x="351692" y="281354"/>
                  </a:lnTo>
                  <a:lnTo>
                    <a:pt x="123092" y="263769"/>
                  </a:lnTo>
                  <a:lnTo>
                    <a:pt x="123092" y="193430"/>
                  </a:lnTo>
                  <a:lnTo>
                    <a:pt x="41323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04035" y="-889157"/>
              <a:ext cx="301758" cy="455848"/>
            </a:xfrm>
            <a:custGeom>
              <a:avLst/>
              <a:gdLst>
                <a:gd name="connsiteX0" fmla="*/ 413238 w 413238"/>
                <a:gd name="connsiteY0" fmla="*/ 0 h 624254"/>
                <a:gd name="connsiteX1" fmla="*/ 0 w 413238"/>
                <a:gd name="connsiteY1" fmla="*/ 114300 h 624254"/>
                <a:gd name="connsiteX2" fmla="*/ 8792 w 413238"/>
                <a:gd name="connsiteY2" fmla="*/ 615461 h 624254"/>
                <a:gd name="connsiteX3" fmla="*/ 342900 w 413238"/>
                <a:gd name="connsiteY3" fmla="*/ 624254 h 624254"/>
                <a:gd name="connsiteX4" fmla="*/ 351692 w 413238"/>
                <a:gd name="connsiteY4" fmla="*/ 281354 h 624254"/>
                <a:gd name="connsiteX5" fmla="*/ 123092 w 413238"/>
                <a:gd name="connsiteY5" fmla="*/ 263769 h 624254"/>
                <a:gd name="connsiteX6" fmla="*/ 123092 w 413238"/>
                <a:gd name="connsiteY6" fmla="*/ 193430 h 624254"/>
                <a:gd name="connsiteX7" fmla="*/ 413238 w 413238"/>
                <a:gd name="connsiteY7" fmla="*/ 0 h 62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" h="624254">
                  <a:moveTo>
                    <a:pt x="413238" y="0"/>
                  </a:moveTo>
                  <a:lnTo>
                    <a:pt x="0" y="114300"/>
                  </a:lnTo>
                  <a:lnTo>
                    <a:pt x="8792" y="615461"/>
                  </a:lnTo>
                  <a:lnTo>
                    <a:pt x="342900" y="624254"/>
                  </a:lnTo>
                  <a:lnTo>
                    <a:pt x="351692" y="281354"/>
                  </a:lnTo>
                  <a:lnTo>
                    <a:pt x="123092" y="263769"/>
                  </a:lnTo>
                  <a:lnTo>
                    <a:pt x="123092" y="193430"/>
                  </a:lnTo>
                  <a:lnTo>
                    <a:pt x="41323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42004" y="1620025"/>
            <a:ext cx="838372" cy="1280583"/>
            <a:chOff x="1507452" y="4291276"/>
            <a:chExt cx="174084" cy="265907"/>
          </a:xfrm>
          <a:solidFill>
            <a:srgbClr val="F3A60B"/>
          </a:solidFill>
        </p:grpSpPr>
        <p:sp>
          <p:nvSpPr>
            <p:cNvPr id="22" name="Freeform 629"/>
            <p:cNvSpPr>
              <a:spLocks noEditPoints="1"/>
            </p:cNvSpPr>
            <p:nvPr/>
          </p:nvSpPr>
          <p:spPr bwMode="auto">
            <a:xfrm>
              <a:off x="1507452" y="4291276"/>
              <a:ext cx="155823" cy="265907"/>
            </a:xfrm>
            <a:custGeom>
              <a:avLst/>
              <a:gdLst/>
              <a:ahLst/>
              <a:cxnLst>
                <a:cxn ang="0">
                  <a:pos x="62" y="181"/>
                </a:cxn>
                <a:cxn ang="0">
                  <a:pos x="59" y="182"/>
                </a:cxn>
                <a:cxn ang="0">
                  <a:pos x="58" y="184"/>
                </a:cxn>
                <a:cxn ang="0">
                  <a:pos x="56" y="187"/>
                </a:cxn>
                <a:cxn ang="0">
                  <a:pos x="56" y="188"/>
                </a:cxn>
                <a:cxn ang="0">
                  <a:pos x="58" y="191"/>
                </a:cxn>
                <a:cxn ang="0">
                  <a:pos x="59" y="192"/>
                </a:cxn>
                <a:cxn ang="0">
                  <a:pos x="62" y="194"/>
                </a:cxn>
                <a:cxn ang="0">
                  <a:pos x="68" y="194"/>
                </a:cxn>
                <a:cxn ang="0">
                  <a:pos x="69" y="191"/>
                </a:cxn>
                <a:cxn ang="0">
                  <a:pos x="71" y="190"/>
                </a:cxn>
                <a:cxn ang="0">
                  <a:pos x="71" y="184"/>
                </a:cxn>
                <a:cxn ang="0">
                  <a:pos x="69" y="182"/>
                </a:cxn>
                <a:cxn ang="0">
                  <a:pos x="66" y="181"/>
                </a:cxn>
                <a:cxn ang="0">
                  <a:pos x="62" y="181"/>
                </a:cxn>
                <a:cxn ang="0">
                  <a:pos x="52" y="4"/>
                </a:cxn>
                <a:cxn ang="0">
                  <a:pos x="52" y="10"/>
                </a:cxn>
                <a:cxn ang="0">
                  <a:pos x="76" y="10"/>
                </a:cxn>
                <a:cxn ang="0">
                  <a:pos x="76" y="4"/>
                </a:cxn>
                <a:cxn ang="0">
                  <a:pos x="52" y="4"/>
                </a:cxn>
                <a:cxn ang="0">
                  <a:pos x="6" y="0"/>
                </a:cxn>
                <a:cxn ang="0">
                  <a:pos x="118" y="0"/>
                </a:cxn>
                <a:cxn ang="0">
                  <a:pos x="125" y="1"/>
                </a:cxn>
                <a:cxn ang="0">
                  <a:pos x="128" y="8"/>
                </a:cxn>
                <a:cxn ang="0">
                  <a:pos x="128" y="17"/>
                </a:cxn>
                <a:cxn ang="0">
                  <a:pos x="127" y="27"/>
                </a:cxn>
                <a:cxn ang="0">
                  <a:pos x="127" y="37"/>
                </a:cxn>
                <a:cxn ang="0">
                  <a:pos x="125" y="37"/>
                </a:cxn>
                <a:cxn ang="0">
                  <a:pos x="124" y="36"/>
                </a:cxn>
                <a:cxn ang="0">
                  <a:pos x="118" y="33"/>
                </a:cxn>
                <a:cxn ang="0">
                  <a:pos x="117" y="31"/>
                </a:cxn>
                <a:cxn ang="0">
                  <a:pos x="117" y="15"/>
                </a:cxn>
                <a:cxn ang="0">
                  <a:pos x="10" y="15"/>
                </a:cxn>
                <a:cxn ang="0">
                  <a:pos x="10" y="172"/>
                </a:cxn>
                <a:cxn ang="0">
                  <a:pos x="63" y="174"/>
                </a:cxn>
                <a:cxn ang="0">
                  <a:pos x="117" y="174"/>
                </a:cxn>
                <a:cxn ang="0">
                  <a:pos x="117" y="128"/>
                </a:cxn>
                <a:cxn ang="0">
                  <a:pos x="119" y="126"/>
                </a:cxn>
                <a:cxn ang="0">
                  <a:pos x="121" y="123"/>
                </a:cxn>
                <a:cxn ang="0">
                  <a:pos x="124" y="122"/>
                </a:cxn>
                <a:cxn ang="0">
                  <a:pos x="127" y="122"/>
                </a:cxn>
                <a:cxn ang="0">
                  <a:pos x="127" y="192"/>
                </a:cxn>
                <a:cxn ang="0">
                  <a:pos x="124" y="198"/>
                </a:cxn>
                <a:cxn ang="0">
                  <a:pos x="118" y="200"/>
                </a:cxn>
                <a:cxn ang="0">
                  <a:pos x="111" y="201"/>
                </a:cxn>
                <a:cxn ang="0">
                  <a:pos x="101" y="200"/>
                </a:cxn>
                <a:cxn ang="0">
                  <a:pos x="23" y="200"/>
                </a:cxn>
                <a:cxn ang="0">
                  <a:pos x="14" y="201"/>
                </a:cxn>
                <a:cxn ang="0">
                  <a:pos x="7" y="200"/>
                </a:cxn>
                <a:cxn ang="0">
                  <a:pos x="1" y="198"/>
                </a:cxn>
                <a:cxn ang="0">
                  <a:pos x="0" y="192"/>
                </a:cxn>
                <a:cxn ang="0">
                  <a:pos x="0" y="10"/>
                </a:cxn>
                <a:cxn ang="0">
                  <a:pos x="1" y="2"/>
                </a:cxn>
                <a:cxn ang="0">
                  <a:pos x="6" y="0"/>
                </a:cxn>
              </a:cxnLst>
              <a:rect l="0" t="0" r="r" b="b"/>
              <a:pathLst>
                <a:path w="128" h="201">
                  <a:moveTo>
                    <a:pt x="62" y="181"/>
                  </a:moveTo>
                  <a:lnTo>
                    <a:pt x="59" y="182"/>
                  </a:lnTo>
                  <a:lnTo>
                    <a:pt x="58" y="184"/>
                  </a:lnTo>
                  <a:lnTo>
                    <a:pt x="56" y="187"/>
                  </a:lnTo>
                  <a:lnTo>
                    <a:pt x="56" y="188"/>
                  </a:lnTo>
                  <a:lnTo>
                    <a:pt x="58" y="191"/>
                  </a:lnTo>
                  <a:lnTo>
                    <a:pt x="59" y="192"/>
                  </a:lnTo>
                  <a:lnTo>
                    <a:pt x="62" y="194"/>
                  </a:lnTo>
                  <a:lnTo>
                    <a:pt x="68" y="194"/>
                  </a:lnTo>
                  <a:lnTo>
                    <a:pt x="69" y="191"/>
                  </a:lnTo>
                  <a:lnTo>
                    <a:pt x="71" y="190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6" y="181"/>
                  </a:lnTo>
                  <a:lnTo>
                    <a:pt x="62" y="181"/>
                  </a:lnTo>
                  <a:close/>
                  <a:moveTo>
                    <a:pt x="52" y="4"/>
                  </a:moveTo>
                  <a:lnTo>
                    <a:pt x="52" y="10"/>
                  </a:lnTo>
                  <a:lnTo>
                    <a:pt x="76" y="10"/>
                  </a:lnTo>
                  <a:lnTo>
                    <a:pt x="76" y="4"/>
                  </a:lnTo>
                  <a:lnTo>
                    <a:pt x="52" y="4"/>
                  </a:lnTo>
                  <a:close/>
                  <a:moveTo>
                    <a:pt x="6" y="0"/>
                  </a:moveTo>
                  <a:lnTo>
                    <a:pt x="118" y="0"/>
                  </a:lnTo>
                  <a:lnTo>
                    <a:pt x="125" y="1"/>
                  </a:lnTo>
                  <a:lnTo>
                    <a:pt x="128" y="8"/>
                  </a:lnTo>
                  <a:lnTo>
                    <a:pt x="128" y="17"/>
                  </a:lnTo>
                  <a:lnTo>
                    <a:pt x="127" y="27"/>
                  </a:lnTo>
                  <a:lnTo>
                    <a:pt x="127" y="37"/>
                  </a:lnTo>
                  <a:lnTo>
                    <a:pt x="125" y="37"/>
                  </a:lnTo>
                  <a:lnTo>
                    <a:pt x="124" y="36"/>
                  </a:lnTo>
                  <a:lnTo>
                    <a:pt x="118" y="33"/>
                  </a:lnTo>
                  <a:lnTo>
                    <a:pt x="117" y="31"/>
                  </a:lnTo>
                  <a:lnTo>
                    <a:pt x="117" y="15"/>
                  </a:lnTo>
                  <a:lnTo>
                    <a:pt x="10" y="15"/>
                  </a:lnTo>
                  <a:lnTo>
                    <a:pt x="10" y="172"/>
                  </a:lnTo>
                  <a:lnTo>
                    <a:pt x="63" y="174"/>
                  </a:lnTo>
                  <a:lnTo>
                    <a:pt x="117" y="174"/>
                  </a:lnTo>
                  <a:lnTo>
                    <a:pt x="117" y="128"/>
                  </a:lnTo>
                  <a:lnTo>
                    <a:pt x="119" y="126"/>
                  </a:lnTo>
                  <a:lnTo>
                    <a:pt x="121" y="123"/>
                  </a:lnTo>
                  <a:lnTo>
                    <a:pt x="124" y="122"/>
                  </a:lnTo>
                  <a:lnTo>
                    <a:pt x="127" y="122"/>
                  </a:lnTo>
                  <a:lnTo>
                    <a:pt x="127" y="192"/>
                  </a:lnTo>
                  <a:lnTo>
                    <a:pt x="124" y="198"/>
                  </a:lnTo>
                  <a:lnTo>
                    <a:pt x="118" y="200"/>
                  </a:lnTo>
                  <a:lnTo>
                    <a:pt x="111" y="201"/>
                  </a:lnTo>
                  <a:lnTo>
                    <a:pt x="101" y="200"/>
                  </a:lnTo>
                  <a:lnTo>
                    <a:pt x="23" y="200"/>
                  </a:lnTo>
                  <a:lnTo>
                    <a:pt x="14" y="201"/>
                  </a:lnTo>
                  <a:lnTo>
                    <a:pt x="7" y="200"/>
                  </a:lnTo>
                  <a:lnTo>
                    <a:pt x="1" y="198"/>
                  </a:lnTo>
                  <a:lnTo>
                    <a:pt x="0" y="192"/>
                  </a:lnTo>
                  <a:lnTo>
                    <a:pt x="0" y="10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30"/>
            <p:cNvSpPr>
              <a:spLocks/>
            </p:cNvSpPr>
            <p:nvPr/>
          </p:nvSpPr>
          <p:spPr bwMode="auto">
            <a:xfrm>
              <a:off x="1574407" y="4338902"/>
              <a:ext cx="107129" cy="1150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4" y="0"/>
                </a:cxn>
                <a:cxn ang="0">
                  <a:pos x="66" y="4"/>
                </a:cxn>
                <a:cxn ang="0">
                  <a:pos x="83" y="21"/>
                </a:cxn>
                <a:cxn ang="0">
                  <a:pos x="77" y="28"/>
                </a:cxn>
                <a:cxn ang="0">
                  <a:pos x="70" y="34"/>
                </a:cxn>
                <a:cxn ang="0">
                  <a:pos x="60" y="44"/>
                </a:cxn>
                <a:cxn ang="0">
                  <a:pos x="59" y="47"/>
                </a:cxn>
                <a:cxn ang="0">
                  <a:pos x="56" y="47"/>
                </a:cxn>
                <a:cxn ang="0">
                  <a:pos x="50" y="41"/>
                </a:cxn>
                <a:cxn ang="0">
                  <a:pos x="49" y="38"/>
                </a:cxn>
                <a:cxn ang="0">
                  <a:pos x="46" y="37"/>
                </a:cxn>
                <a:cxn ang="0">
                  <a:pos x="44" y="36"/>
                </a:cxn>
                <a:cxn ang="0">
                  <a:pos x="41" y="31"/>
                </a:cxn>
                <a:cxn ang="0">
                  <a:pos x="37" y="28"/>
                </a:cxn>
                <a:cxn ang="0">
                  <a:pos x="34" y="25"/>
                </a:cxn>
                <a:cxn ang="0">
                  <a:pos x="31" y="24"/>
                </a:cxn>
                <a:cxn ang="0">
                  <a:pos x="28" y="24"/>
                </a:cxn>
                <a:cxn ang="0">
                  <a:pos x="24" y="28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7"/>
                </a:cxn>
                <a:cxn ang="0">
                  <a:pos x="31" y="38"/>
                </a:cxn>
                <a:cxn ang="0">
                  <a:pos x="44" y="51"/>
                </a:cxn>
                <a:cxn ang="0">
                  <a:pos x="47" y="56"/>
                </a:cxn>
                <a:cxn ang="0">
                  <a:pos x="54" y="63"/>
                </a:cxn>
                <a:cxn ang="0">
                  <a:pos x="57" y="63"/>
                </a:cxn>
                <a:cxn ang="0">
                  <a:pos x="63" y="60"/>
                </a:cxn>
                <a:cxn ang="0">
                  <a:pos x="66" y="57"/>
                </a:cxn>
                <a:cxn ang="0">
                  <a:pos x="69" y="53"/>
                </a:cxn>
                <a:cxn ang="0">
                  <a:pos x="73" y="48"/>
                </a:cxn>
                <a:cxn ang="0">
                  <a:pos x="77" y="43"/>
                </a:cxn>
                <a:cxn ang="0">
                  <a:pos x="83" y="38"/>
                </a:cxn>
                <a:cxn ang="0">
                  <a:pos x="88" y="34"/>
                </a:cxn>
                <a:cxn ang="0">
                  <a:pos x="88" y="51"/>
                </a:cxn>
                <a:cxn ang="0">
                  <a:pos x="82" y="66"/>
                </a:cxn>
                <a:cxn ang="0">
                  <a:pos x="73" y="77"/>
                </a:cxn>
                <a:cxn ang="0">
                  <a:pos x="62" y="84"/>
                </a:cxn>
                <a:cxn ang="0">
                  <a:pos x="47" y="87"/>
                </a:cxn>
                <a:cxn ang="0">
                  <a:pos x="33" y="86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4" y="24"/>
                </a:cxn>
                <a:cxn ang="0">
                  <a:pos x="13" y="12"/>
                </a:cxn>
                <a:cxn ang="0">
                  <a:pos x="24" y="4"/>
                </a:cxn>
                <a:cxn ang="0">
                  <a:pos x="40" y="0"/>
                </a:cxn>
              </a:cxnLst>
              <a:rect l="0" t="0" r="r" b="b"/>
              <a:pathLst>
                <a:path w="88" h="87">
                  <a:moveTo>
                    <a:pt x="40" y="0"/>
                  </a:moveTo>
                  <a:lnTo>
                    <a:pt x="54" y="0"/>
                  </a:lnTo>
                  <a:lnTo>
                    <a:pt x="66" y="4"/>
                  </a:lnTo>
                  <a:lnTo>
                    <a:pt x="83" y="21"/>
                  </a:lnTo>
                  <a:lnTo>
                    <a:pt x="77" y="28"/>
                  </a:lnTo>
                  <a:lnTo>
                    <a:pt x="70" y="34"/>
                  </a:lnTo>
                  <a:lnTo>
                    <a:pt x="60" y="44"/>
                  </a:lnTo>
                  <a:lnTo>
                    <a:pt x="59" y="47"/>
                  </a:lnTo>
                  <a:lnTo>
                    <a:pt x="56" y="47"/>
                  </a:lnTo>
                  <a:lnTo>
                    <a:pt x="50" y="41"/>
                  </a:lnTo>
                  <a:lnTo>
                    <a:pt x="49" y="38"/>
                  </a:lnTo>
                  <a:lnTo>
                    <a:pt x="46" y="37"/>
                  </a:lnTo>
                  <a:lnTo>
                    <a:pt x="44" y="36"/>
                  </a:lnTo>
                  <a:lnTo>
                    <a:pt x="41" y="31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4" y="33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31" y="3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4" y="63"/>
                  </a:lnTo>
                  <a:lnTo>
                    <a:pt x="57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69" y="53"/>
                  </a:lnTo>
                  <a:lnTo>
                    <a:pt x="73" y="48"/>
                  </a:lnTo>
                  <a:lnTo>
                    <a:pt x="77" y="43"/>
                  </a:lnTo>
                  <a:lnTo>
                    <a:pt x="83" y="38"/>
                  </a:lnTo>
                  <a:lnTo>
                    <a:pt x="88" y="34"/>
                  </a:lnTo>
                  <a:lnTo>
                    <a:pt x="88" y="51"/>
                  </a:lnTo>
                  <a:lnTo>
                    <a:pt x="82" y="66"/>
                  </a:lnTo>
                  <a:lnTo>
                    <a:pt x="73" y="77"/>
                  </a:lnTo>
                  <a:lnTo>
                    <a:pt x="62" y="84"/>
                  </a:lnTo>
                  <a:lnTo>
                    <a:pt x="47" y="87"/>
                  </a:lnTo>
                  <a:lnTo>
                    <a:pt x="33" y="86"/>
                  </a:lnTo>
                  <a:lnTo>
                    <a:pt x="18" y="80"/>
                  </a:lnTo>
                  <a:lnTo>
                    <a:pt x="8" y="70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4" y="24"/>
                  </a:lnTo>
                  <a:lnTo>
                    <a:pt x="13" y="12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8530" y="169476"/>
            <a:ext cx="786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1. In Store Customer Engagement via Customer App</a:t>
            </a:r>
          </a:p>
        </p:txBody>
      </p:sp>
      <p:sp>
        <p:nvSpPr>
          <p:cNvPr id="27" name="Rectangle 26"/>
          <p:cNvSpPr/>
          <p:nvPr/>
        </p:nvSpPr>
        <p:spPr bwMode="auto">
          <a:xfrm rot="10800000" flipH="1">
            <a:off x="3231930" y="3949570"/>
            <a:ext cx="8968221" cy="2938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49" y="4137045"/>
            <a:ext cx="4234117" cy="242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9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D:\Sudeepthi\PPT\Phygital Retail Webinar\ref\shutterstock_305722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 b="3857"/>
          <a:stretch/>
        </p:blipFill>
        <p:spPr bwMode="auto">
          <a:xfrm>
            <a:off x="-13648" y="1"/>
            <a:ext cx="12205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-13648" y="0"/>
            <a:ext cx="12205647" cy="6858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38530" y="169476"/>
            <a:ext cx="8875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1. In Store Customer Engagement via Customer App…cont.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-676306" y="1343247"/>
            <a:ext cx="12468912" cy="1615896"/>
            <a:chOff x="-866088" y="-135264"/>
            <a:chExt cx="15911230" cy="2062000"/>
          </a:xfrm>
        </p:grpSpPr>
        <p:sp>
          <p:nvSpPr>
            <p:cNvPr id="52" name="Rectangle 51"/>
            <p:cNvSpPr/>
            <p:nvPr/>
          </p:nvSpPr>
          <p:spPr>
            <a:xfrm rot="16200000">
              <a:off x="3569" y="1034003"/>
              <a:ext cx="837418" cy="261150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rgbClr val="1B8EC5"/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65635" y="725654"/>
              <a:ext cx="665667" cy="513751"/>
            </a:xfrm>
            <a:prstGeom prst="ellipse">
              <a:avLst/>
            </a:prstGeom>
            <a:gradFill flip="none" rotWithShape="1">
              <a:gsLst>
                <a:gs pos="0">
                  <a:srgbClr val="4D4E5C">
                    <a:shade val="30000"/>
                    <a:satMod val="115000"/>
                  </a:srgbClr>
                </a:gs>
                <a:gs pos="50000">
                  <a:srgbClr val="4D4E5C">
                    <a:shade val="67500"/>
                    <a:satMod val="115000"/>
                  </a:srgbClr>
                </a:gs>
                <a:gs pos="100000">
                  <a:srgbClr val="4D4E5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68432" y="1296488"/>
              <a:ext cx="739630" cy="513751"/>
            </a:xfrm>
            <a:prstGeom prst="ellipse">
              <a:avLst/>
            </a:prstGeom>
            <a:gradFill flip="none" rotWithShape="1">
              <a:gsLst>
                <a:gs pos="0">
                  <a:srgbClr val="4D4E5C">
                    <a:shade val="30000"/>
                    <a:satMod val="115000"/>
                  </a:srgbClr>
                </a:gs>
                <a:gs pos="50000">
                  <a:srgbClr val="4D4E5C">
                    <a:shade val="67500"/>
                    <a:satMod val="115000"/>
                  </a:srgbClr>
                </a:gs>
                <a:gs pos="100000">
                  <a:srgbClr val="4D4E5C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47892" y="839824"/>
              <a:ext cx="14597250" cy="10869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9050"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4D4F53"/>
                </a:solidFill>
                <a:cs typeface="Arial" pitchFamily="34" charset="0"/>
              </a:endParaRPr>
            </a:p>
          </p:txBody>
        </p:sp>
        <p:sp>
          <p:nvSpPr>
            <p:cNvPr id="56" name="Pie 55"/>
            <p:cNvSpPr/>
            <p:nvPr/>
          </p:nvSpPr>
          <p:spPr>
            <a:xfrm rot="4652148">
              <a:off x="-326321" y="-135650"/>
              <a:ext cx="1526046" cy="1977300"/>
            </a:xfrm>
            <a:prstGeom prst="pie">
              <a:avLst>
                <a:gd name="adj1" fmla="val 16931550"/>
                <a:gd name="adj2" fmla="val 56007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Pie 56"/>
            <p:cNvSpPr/>
            <p:nvPr/>
          </p:nvSpPr>
          <p:spPr>
            <a:xfrm rot="4652148">
              <a:off x="-609879" y="-391473"/>
              <a:ext cx="1732888" cy="2245306"/>
            </a:xfrm>
            <a:prstGeom prst="pie">
              <a:avLst>
                <a:gd name="adj1" fmla="val 16931550"/>
                <a:gd name="adj2" fmla="val 711179"/>
              </a:avLst>
            </a:prstGeom>
            <a:solidFill>
              <a:srgbClr val="1B8E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676306" y="2418399"/>
            <a:ext cx="12468912" cy="1615896"/>
            <a:chOff x="-866088" y="-135264"/>
            <a:chExt cx="15911230" cy="2062000"/>
          </a:xfrm>
        </p:grpSpPr>
        <p:sp>
          <p:nvSpPr>
            <p:cNvPr id="59" name="Rectangle 58"/>
            <p:cNvSpPr/>
            <p:nvPr/>
          </p:nvSpPr>
          <p:spPr>
            <a:xfrm rot="16200000">
              <a:off x="3569" y="1034003"/>
              <a:ext cx="837418" cy="261150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rgbClr val="1B8EC5"/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965635" y="725654"/>
              <a:ext cx="665667" cy="513751"/>
            </a:xfrm>
            <a:prstGeom prst="ellipse">
              <a:avLst/>
            </a:prstGeom>
            <a:gradFill flip="none" rotWithShape="1">
              <a:gsLst>
                <a:gs pos="0">
                  <a:srgbClr val="4D4E5C">
                    <a:shade val="30000"/>
                    <a:satMod val="115000"/>
                  </a:srgbClr>
                </a:gs>
                <a:gs pos="50000">
                  <a:srgbClr val="4D4E5C">
                    <a:shade val="67500"/>
                    <a:satMod val="115000"/>
                  </a:srgbClr>
                </a:gs>
                <a:gs pos="100000">
                  <a:srgbClr val="4D4E5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68432" y="1296488"/>
              <a:ext cx="739630" cy="513751"/>
            </a:xfrm>
            <a:prstGeom prst="ellipse">
              <a:avLst/>
            </a:prstGeom>
            <a:gradFill flip="none" rotWithShape="1">
              <a:gsLst>
                <a:gs pos="0">
                  <a:srgbClr val="4D4E5C">
                    <a:shade val="30000"/>
                    <a:satMod val="115000"/>
                  </a:srgbClr>
                </a:gs>
                <a:gs pos="50000">
                  <a:srgbClr val="4D4E5C">
                    <a:shade val="67500"/>
                    <a:satMod val="115000"/>
                  </a:srgbClr>
                </a:gs>
                <a:gs pos="100000">
                  <a:srgbClr val="4D4E5C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7892" y="839824"/>
              <a:ext cx="14597250" cy="10869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9050"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4D4F53"/>
                </a:solidFill>
                <a:cs typeface="Arial" pitchFamily="34" charset="0"/>
              </a:endParaRPr>
            </a:p>
          </p:txBody>
        </p:sp>
        <p:sp>
          <p:nvSpPr>
            <p:cNvPr id="63" name="Pie 62"/>
            <p:cNvSpPr/>
            <p:nvPr/>
          </p:nvSpPr>
          <p:spPr>
            <a:xfrm rot="4652148">
              <a:off x="-326321" y="-135650"/>
              <a:ext cx="1526046" cy="1977300"/>
            </a:xfrm>
            <a:prstGeom prst="pie">
              <a:avLst>
                <a:gd name="adj1" fmla="val 16931550"/>
                <a:gd name="adj2" fmla="val 56007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Pie 63"/>
            <p:cNvSpPr/>
            <p:nvPr/>
          </p:nvSpPr>
          <p:spPr>
            <a:xfrm rot="4652148">
              <a:off x="-609879" y="-391473"/>
              <a:ext cx="1732888" cy="2245306"/>
            </a:xfrm>
            <a:prstGeom prst="pie">
              <a:avLst>
                <a:gd name="adj1" fmla="val 16931550"/>
                <a:gd name="adj2" fmla="val 711179"/>
              </a:avLst>
            </a:prstGeom>
            <a:solidFill>
              <a:srgbClr val="F3A60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676306" y="268095"/>
            <a:ext cx="12468912" cy="1615896"/>
            <a:chOff x="-866088" y="-135264"/>
            <a:chExt cx="15911230" cy="2062000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3569" y="1034003"/>
              <a:ext cx="837418" cy="261150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rgbClr val="1B8EC5"/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965635" y="725654"/>
              <a:ext cx="665667" cy="513751"/>
            </a:xfrm>
            <a:prstGeom prst="ellipse">
              <a:avLst/>
            </a:prstGeom>
            <a:gradFill flip="none" rotWithShape="1">
              <a:gsLst>
                <a:gs pos="0">
                  <a:srgbClr val="4D4E5C">
                    <a:shade val="30000"/>
                    <a:satMod val="115000"/>
                  </a:srgbClr>
                </a:gs>
                <a:gs pos="50000">
                  <a:srgbClr val="4D4E5C">
                    <a:shade val="67500"/>
                    <a:satMod val="115000"/>
                  </a:srgbClr>
                </a:gs>
                <a:gs pos="100000">
                  <a:srgbClr val="4D4E5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68432" y="1296488"/>
              <a:ext cx="739630" cy="513751"/>
            </a:xfrm>
            <a:prstGeom prst="ellipse">
              <a:avLst/>
            </a:prstGeom>
            <a:gradFill flip="none" rotWithShape="1">
              <a:gsLst>
                <a:gs pos="0">
                  <a:srgbClr val="4D4E5C">
                    <a:shade val="30000"/>
                    <a:satMod val="115000"/>
                  </a:srgbClr>
                </a:gs>
                <a:gs pos="50000">
                  <a:srgbClr val="4D4E5C">
                    <a:shade val="67500"/>
                    <a:satMod val="115000"/>
                  </a:srgbClr>
                </a:gs>
                <a:gs pos="100000">
                  <a:srgbClr val="4D4E5C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47892" y="839824"/>
              <a:ext cx="14597250" cy="10869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9050"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4D4F53"/>
                </a:solidFill>
                <a:cs typeface="Arial" pitchFamily="34" charset="0"/>
              </a:endParaRPr>
            </a:p>
          </p:txBody>
        </p:sp>
        <p:sp>
          <p:nvSpPr>
            <p:cNvPr id="41" name="Pie 40"/>
            <p:cNvSpPr/>
            <p:nvPr/>
          </p:nvSpPr>
          <p:spPr>
            <a:xfrm rot="4652148">
              <a:off x="-326321" y="-135650"/>
              <a:ext cx="1526046" cy="1977300"/>
            </a:xfrm>
            <a:prstGeom prst="pie">
              <a:avLst>
                <a:gd name="adj1" fmla="val 16931550"/>
                <a:gd name="adj2" fmla="val 56007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 rot="4652148">
              <a:off x="-609879" y="-391473"/>
              <a:ext cx="1732888" cy="2245306"/>
            </a:xfrm>
            <a:prstGeom prst="pie">
              <a:avLst>
                <a:gd name="adj1" fmla="val 16931550"/>
                <a:gd name="adj2" fmla="val 711179"/>
              </a:avLst>
            </a:prstGeom>
            <a:solidFill>
              <a:srgbClr val="9838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9200" y="3493100"/>
            <a:ext cx="6576849" cy="3946234"/>
            <a:chOff x="5279338" y="2776184"/>
            <a:chExt cx="6576849" cy="3946234"/>
          </a:xfrm>
        </p:grpSpPr>
        <p:grpSp>
          <p:nvGrpSpPr>
            <p:cNvPr id="5" name="Group 12"/>
            <p:cNvGrpSpPr/>
            <p:nvPr/>
          </p:nvGrpSpPr>
          <p:grpSpPr>
            <a:xfrm rot="1450607">
              <a:off x="5279338" y="2776184"/>
              <a:ext cx="6576849" cy="3946234"/>
              <a:chOff x="1613177" y="1844824"/>
              <a:chExt cx="5280420" cy="31683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613177" y="3088417"/>
                <a:ext cx="3698142" cy="1924759"/>
                <a:chOff x="1613177" y="3088417"/>
                <a:chExt cx="3698142" cy="192475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613177" y="3195635"/>
                  <a:ext cx="1817541" cy="1817541"/>
                  <a:chOff x="1150181" y="2985977"/>
                  <a:chExt cx="2135819" cy="2135819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1150181" y="2985977"/>
                    <a:ext cx="2135819" cy="21358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92100" dist="177800" dir="5400000" sx="99000" sy="99000" algn="t" rotWithShape="0">
                      <a:prstClr val="black">
                        <a:alpha val="5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1750038" y="3583144"/>
                    <a:ext cx="936104" cy="936104"/>
                  </a:xfrm>
                  <a:prstGeom prst="ellipse">
                    <a:avLst/>
                  </a:prstGeom>
                  <a:solidFill>
                    <a:srgbClr val="F3A60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</p:grpSp>
            <p:sp>
              <p:nvSpPr>
                <p:cNvPr id="18" name="Rectangle 3"/>
                <p:cNvSpPr/>
                <p:nvPr/>
              </p:nvSpPr>
              <p:spPr>
                <a:xfrm rot="19915820">
                  <a:off x="2565946" y="3088417"/>
                  <a:ext cx="2745373" cy="440668"/>
                </a:xfrm>
                <a:custGeom>
                  <a:avLst/>
                  <a:gdLst>
                    <a:gd name="connsiteX0" fmla="*/ 0 w 2450614"/>
                    <a:gd name="connsiteY0" fmla="*/ 0 h 432048"/>
                    <a:gd name="connsiteX1" fmla="*/ 2450614 w 2450614"/>
                    <a:gd name="connsiteY1" fmla="*/ 0 h 432048"/>
                    <a:gd name="connsiteX2" fmla="*/ 2450614 w 2450614"/>
                    <a:gd name="connsiteY2" fmla="*/ 432048 h 432048"/>
                    <a:gd name="connsiteX3" fmla="*/ 0 w 2450614"/>
                    <a:gd name="connsiteY3" fmla="*/ 432048 h 432048"/>
                    <a:gd name="connsiteX4" fmla="*/ 0 w 2450614"/>
                    <a:gd name="connsiteY4" fmla="*/ 0 h 43204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50614 w 2745373"/>
                    <a:gd name="connsiteY2" fmla="*/ 440668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50614 w 2745373"/>
                    <a:gd name="connsiteY2" fmla="*/ 440668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50614 w 2745373"/>
                    <a:gd name="connsiteY2" fmla="*/ 440668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93215 w 2745373"/>
                    <a:gd name="connsiteY2" fmla="*/ 438514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93215 w 2745373"/>
                    <a:gd name="connsiteY2" fmla="*/ 438514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93215 w 2745373"/>
                    <a:gd name="connsiteY2" fmla="*/ 438514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93215 w 2745373"/>
                    <a:gd name="connsiteY2" fmla="*/ 438514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  <a:gd name="connsiteX0" fmla="*/ 0 w 2745373"/>
                    <a:gd name="connsiteY0" fmla="*/ 8620 h 440668"/>
                    <a:gd name="connsiteX1" fmla="*/ 2745373 w 2745373"/>
                    <a:gd name="connsiteY1" fmla="*/ 0 h 440668"/>
                    <a:gd name="connsiteX2" fmla="*/ 2493215 w 2745373"/>
                    <a:gd name="connsiteY2" fmla="*/ 438514 h 440668"/>
                    <a:gd name="connsiteX3" fmla="*/ 0 w 2745373"/>
                    <a:gd name="connsiteY3" fmla="*/ 440668 h 440668"/>
                    <a:gd name="connsiteX4" fmla="*/ 0 w 2745373"/>
                    <a:gd name="connsiteY4" fmla="*/ 8620 h 440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5373" h="440668">
                      <a:moveTo>
                        <a:pt x="0" y="8620"/>
                      </a:moveTo>
                      <a:lnTo>
                        <a:pt x="2745373" y="0"/>
                      </a:lnTo>
                      <a:cubicBezTo>
                        <a:pt x="2575259" y="141730"/>
                        <a:pt x="2502827" y="302388"/>
                        <a:pt x="2493215" y="438514"/>
                      </a:cubicBezTo>
                      <a:lnTo>
                        <a:pt x="0" y="440668"/>
                      </a:lnTo>
                      <a:lnTo>
                        <a:pt x="0" y="8620"/>
                      </a:lnTo>
                      <a:close/>
                    </a:path>
                  </a:pathLst>
                </a:custGeom>
                <a:solidFill>
                  <a:srgbClr val="F3A6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171255" y="1844824"/>
                <a:ext cx="3722342" cy="1912813"/>
                <a:chOff x="3171255" y="1844824"/>
                <a:chExt cx="3722342" cy="1912813"/>
              </a:xfrm>
            </p:grpSpPr>
            <p:grpSp>
              <p:nvGrpSpPr>
                <p:cNvPr id="13" name="Group 36"/>
                <p:cNvGrpSpPr/>
                <p:nvPr/>
              </p:nvGrpSpPr>
              <p:grpSpPr>
                <a:xfrm>
                  <a:off x="5076056" y="1844824"/>
                  <a:ext cx="1817541" cy="1817541"/>
                  <a:chOff x="1150181" y="2985977"/>
                  <a:chExt cx="2135819" cy="2135819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1150181" y="2985977"/>
                    <a:ext cx="2135819" cy="21358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92100" dist="177800" dir="5400000" sx="99000" sy="99000" algn="t" rotWithShape="0">
                      <a:prstClr val="black">
                        <a:alpha val="5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1750038" y="3583144"/>
                    <a:ext cx="936104" cy="936104"/>
                  </a:xfrm>
                  <a:prstGeom prst="ellipse">
                    <a:avLst/>
                  </a:prstGeom>
                  <a:solidFill>
                    <a:srgbClr val="6AC6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</p:grpSp>
            <p:sp>
              <p:nvSpPr>
                <p:cNvPr id="14" name="Rectangle 33"/>
                <p:cNvSpPr/>
                <p:nvPr/>
              </p:nvSpPr>
              <p:spPr>
                <a:xfrm rot="19915820">
                  <a:off x="3171255" y="3302344"/>
                  <a:ext cx="2832448" cy="455293"/>
                </a:xfrm>
                <a:custGeom>
                  <a:avLst/>
                  <a:gdLst>
                    <a:gd name="connsiteX0" fmla="*/ 0 w 2590184"/>
                    <a:gd name="connsiteY0" fmla="*/ 0 h 432048"/>
                    <a:gd name="connsiteX1" fmla="*/ 2590184 w 2590184"/>
                    <a:gd name="connsiteY1" fmla="*/ 0 h 432048"/>
                    <a:gd name="connsiteX2" fmla="*/ 2590184 w 2590184"/>
                    <a:gd name="connsiteY2" fmla="*/ 432048 h 432048"/>
                    <a:gd name="connsiteX3" fmla="*/ 0 w 2590184"/>
                    <a:gd name="connsiteY3" fmla="*/ 432048 h 432048"/>
                    <a:gd name="connsiteX4" fmla="*/ 0 w 2590184"/>
                    <a:gd name="connsiteY4" fmla="*/ 0 h 432048"/>
                    <a:gd name="connsiteX0" fmla="*/ 227629 w 2817813"/>
                    <a:gd name="connsiteY0" fmla="*/ 0 h 501337"/>
                    <a:gd name="connsiteX1" fmla="*/ 2817813 w 2817813"/>
                    <a:gd name="connsiteY1" fmla="*/ 0 h 501337"/>
                    <a:gd name="connsiteX2" fmla="*/ 2817813 w 2817813"/>
                    <a:gd name="connsiteY2" fmla="*/ 432048 h 501337"/>
                    <a:gd name="connsiteX3" fmla="*/ 0 w 2817813"/>
                    <a:gd name="connsiteY3" fmla="*/ 501337 h 501337"/>
                    <a:gd name="connsiteX4" fmla="*/ 227629 w 2817813"/>
                    <a:gd name="connsiteY4" fmla="*/ 0 h 501337"/>
                    <a:gd name="connsiteX0" fmla="*/ 260332 w 2817813"/>
                    <a:gd name="connsiteY0" fmla="*/ 859 h 501337"/>
                    <a:gd name="connsiteX1" fmla="*/ 2817813 w 2817813"/>
                    <a:gd name="connsiteY1" fmla="*/ 0 h 501337"/>
                    <a:gd name="connsiteX2" fmla="*/ 2817813 w 2817813"/>
                    <a:gd name="connsiteY2" fmla="*/ 432048 h 501337"/>
                    <a:gd name="connsiteX3" fmla="*/ 0 w 2817813"/>
                    <a:gd name="connsiteY3" fmla="*/ 501337 h 501337"/>
                    <a:gd name="connsiteX4" fmla="*/ 260332 w 2817813"/>
                    <a:gd name="connsiteY4" fmla="*/ 859 h 501337"/>
                    <a:gd name="connsiteX0" fmla="*/ 260332 w 2817813"/>
                    <a:gd name="connsiteY0" fmla="*/ 859 h 501337"/>
                    <a:gd name="connsiteX1" fmla="*/ 2817813 w 2817813"/>
                    <a:gd name="connsiteY1" fmla="*/ 0 h 501337"/>
                    <a:gd name="connsiteX2" fmla="*/ 2817813 w 2817813"/>
                    <a:gd name="connsiteY2" fmla="*/ 432048 h 501337"/>
                    <a:gd name="connsiteX3" fmla="*/ 0 w 2817813"/>
                    <a:gd name="connsiteY3" fmla="*/ 501337 h 501337"/>
                    <a:gd name="connsiteX4" fmla="*/ 260332 w 2817813"/>
                    <a:gd name="connsiteY4" fmla="*/ 859 h 501337"/>
                    <a:gd name="connsiteX0" fmla="*/ 240967 w 2817813"/>
                    <a:gd name="connsiteY0" fmla="*/ 0 h 510804"/>
                    <a:gd name="connsiteX1" fmla="*/ 2817813 w 2817813"/>
                    <a:gd name="connsiteY1" fmla="*/ 9467 h 510804"/>
                    <a:gd name="connsiteX2" fmla="*/ 2817813 w 2817813"/>
                    <a:gd name="connsiteY2" fmla="*/ 441515 h 510804"/>
                    <a:gd name="connsiteX3" fmla="*/ 0 w 2817813"/>
                    <a:gd name="connsiteY3" fmla="*/ 510804 h 510804"/>
                    <a:gd name="connsiteX4" fmla="*/ 240967 w 2817813"/>
                    <a:gd name="connsiteY4" fmla="*/ 0 h 510804"/>
                    <a:gd name="connsiteX0" fmla="*/ 287009 w 2863855"/>
                    <a:gd name="connsiteY0" fmla="*/ 0 h 519411"/>
                    <a:gd name="connsiteX1" fmla="*/ 2863855 w 2863855"/>
                    <a:gd name="connsiteY1" fmla="*/ 9467 h 519411"/>
                    <a:gd name="connsiteX2" fmla="*/ 2863855 w 2863855"/>
                    <a:gd name="connsiteY2" fmla="*/ 441515 h 519411"/>
                    <a:gd name="connsiteX3" fmla="*/ 0 w 2863855"/>
                    <a:gd name="connsiteY3" fmla="*/ 519411 h 519411"/>
                    <a:gd name="connsiteX4" fmla="*/ 287009 w 2863855"/>
                    <a:gd name="connsiteY4" fmla="*/ 0 h 519411"/>
                    <a:gd name="connsiteX0" fmla="*/ 287009 w 2863855"/>
                    <a:gd name="connsiteY0" fmla="*/ 0 h 519411"/>
                    <a:gd name="connsiteX1" fmla="*/ 2863855 w 2863855"/>
                    <a:gd name="connsiteY1" fmla="*/ 9467 h 519411"/>
                    <a:gd name="connsiteX2" fmla="*/ 2863855 w 2863855"/>
                    <a:gd name="connsiteY2" fmla="*/ 441515 h 519411"/>
                    <a:gd name="connsiteX3" fmla="*/ 0 w 2863855"/>
                    <a:gd name="connsiteY3" fmla="*/ 519411 h 519411"/>
                    <a:gd name="connsiteX4" fmla="*/ 287009 w 2863855"/>
                    <a:gd name="connsiteY4" fmla="*/ 0 h 519411"/>
                    <a:gd name="connsiteX0" fmla="*/ 356287 w 2933133"/>
                    <a:gd name="connsiteY0" fmla="*/ 0 h 540500"/>
                    <a:gd name="connsiteX1" fmla="*/ 2933133 w 2933133"/>
                    <a:gd name="connsiteY1" fmla="*/ 9467 h 540500"/>
                    <a:gd name="connsiteX2" fmla="*/ 2933133 w 2933133"/>
                    <a:gd name="connsiteY2" fmla="*/ 441515 h 540500"/>
                    <a:gd name="connsiteX3" fmla="*/ 0 w 2933133"/>
                    <a:gd name="connsiteY3" fmla="*/ 540500 h 540500"/>
                    <a:gd name="connsiteX4" fmla="*/ 356287 w 2933133"/>
                    <a:gd name="connsiteY4" fmla="*/ 0 h 540500"/>
                    <a:gd name="connsiteX0" fmla="*/ 279696 w 2856542"/>
                    <a:gd name="connsiteY0" fmla="*/ 0 h 490151"/>
                    <a:gd name="connsiteX1" fmla="*/ 2856542 w 2856542"/>
                    <a:gd name="connsiteY1" fmla="*/ 9467 h 490151"/>
                    <a:gd name="connsiteX2" fmla="*/ 2856542 w 2856542"/>
                    <a:gd name="connsiteY2" fmla="*/ 441515 h 490151"/>
                    <a:gd name="connsiteX3" fmla="*/ 0 w 2856542"/>
                    <a:gd name="connsiteY3" fmla="*/ 490151 h 490151"/>
                    <a:gd name="connsiteX4" fmla="*/ 279696 w 2856542"/>
                    <a:gd name="connsiteY4" fmla="*/ 0 h 490151"/>
                    <a:gd name="connsiteX0" fmla="*/ 222899 w 2799745"/>
                    <a:gd name="connsiteY0" fmla="*/ 0 h 445826"/>
                    <a:gd name="connsiteX1" fmla="*/ 2799745 w 2799745"/>
                    <a:gd name="connsiteY1" fmla="*/ 9467 h 445826"/>
                    <a:gd name="connsiteX2" fmla="*/ 2799745 w 2799745"/>
                    <a:gd name="connsiteY2" fmla="*/ 441515 h 445826"/>
                    <a:gd name="connsiteX3" fmla="*/ 0 w 2799745"/>
                    <a:gd name="connsiteY3" fmla="*/ 445826 h 445826"/>
                    <a:gd name="connsiteX4" fmla="*/ 222899 w 2799745"/>
                    <a:gd name="connsiteY4" fmla="*/ 0 h 445826"/>
                    <a:gd name="connsiteX0" fmla="*/ 222899 w 2799745"/>
                    <a:gd name="connsiteY0" fmla="*/ 0 h 445826"/>
                    <a:gd name="connsiteX1" fmla="*/ 2799745 w 2799745"/>
                    <a:gd name="connsiteY1" fmla="*/ 9467 h 445826"/>
                    <a:gd name="connsiteX2" fmla="*/ 2799745 w 2799745"/>
                    <a:gd name="connsiteY2" fmla="*/ 441515 h 445826"/>
                    <a:gd name="connsiteX3" fmla="*/ 0 w 2799745"/>
                    <a:gd name="connsiteY3" fmla="*/ 445826 h 445826"/>
                    <a:gd name="connsiteX4" fmla="*/ 222899 w 2799745"/>
                    <a:gd name="connsiteY4" fmla="*/ 0 h 445826"/>
                    <a:gd name="connsiteX0" fmla="*/ 255602 w 2832448"/>
                    <a:gd name="connsiteY0" fmla="*/ 0 h 444967"/>
                    <a:gd name="connsiteX1" fmla="*/ 2832448 w 2832448"/>
                    <a:gd name="connsiteY1" fmla="*/ 9467 h 444967"/>
                    <a:gd name="connsiteX2" fmla="*/ 2832448 w 2832448"/>
                    <a:gd name="connsiteY2" fmla="*/ 441515 h 444967"/>
                    <a:gd name="connsiteX3" fmla="*/ 0 w 2832448"/>
                    <a:gd name="connsiteY3" fmla="*/ 444967 h 444967"/>
                    <a:gd name="connsiteX4" fmla="*/ 255602 w 2832448"/>
                    <a:gd name="connsiteY4" fmla="*/ 0 h 444967"/>
                    <a:gd name="connsiteX0" fmla="*/ 255602 w 2832448"/>
                    <a:gd name="connsiteY0" fmla="*/ 0 h 444967"/>
                    <a:gd name="connsiteX1" fmla="*/ 2832448 w 2832448"/>
                    <a:gd name="connsiteY1" fmla="*/ 9467 h 444967"/>
                    <a:gd name="connsiteX2" fmla="*/ 2832448 w 2832448"/>
                    <a:gd name="connsiteY2" fmla="*/ 441515 h 444967"/>
                    <a:gd name="connsiteX3" fmla="*/ 0 w 2832448"/>
                    <a:gd name="connsiteY3" fmla="*/ 444967 h 444967"/>
                    <a:gd name="connsiteX4" fmla="*/ 255602 w 2832448"/>
                    <a:gd name="connsiteY4" fmla="*/ 0 h 444967"/>
                    <a:gd name="connsiteX0" fmla="*/ 236237 w 2832448"/>
                    <a:gd name="connsiteY0" fmla="*/ 0 h 455293"/>
                    <a:gd name="connsiteX1" fmla="*/ 2832448 w 2832448"/>
                    <a:gd name="connsiteY1" fmla="*/ 19793 h 455293"/>
                    <a:gd name="connsiteX2" fmla="*/ 2832448 w 2832448"/>
                    <a:gd name="connsiteY2" fmla="*/ 451841 h 455293"/>
                    <a:gd name="connsiteX3" fmla="*/ 0 w 2832448"/>
                    <a:gd name="connsiteY3" fmla="*/ 455293 h 455293"/>
                    <a:gd name="connsiteX4" fmla="*/ 236237 w 2832448"/>
                    <a:gd name="connsiteY4" fmla="*/ 0 h 455293"/>
                    <a:gd name="connsiteX0" fmla="*/ 236237 w 2832448"/>
                    <a:gd name="connsiteY0" fmla="*/ 0 h 455293"/>
                    <a:gd name="connsiteX1" fmla="*/ 2832448 w 2832448"/>
                    <a:gd name="connsiteY1" fmla="*/ 19793 h 455293"/>
                    <a:gd name="connsiteX2" fmla="*/ 2832448 w 2832448"/>
                    <a:gd name="connsiteY2" fmla="*/ 451841 h 455293"/>
                    <a:gd name="connsiteX3" fmla="*/ 0 w 2832448"/>
                    <a:gd name="connsiteY3" fmla="*/ 455293 h 455293"/>
                    <a:gd name="connsiteX4" fmla="*/ 236237 w 2832448"/>
                    <a:gd name="connsiteY4" fmla="*/ 0 h 45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2448" h="455293">
                      <a:moveTo>
                        <a:pt x="236237" y="0"/>
                      </a:moveTo>
                      <a:lnTo>
                        <a:pt x="2832448" y="19793"/>
                      </a:lnTo>
                      <a:lnTo>
                        <a:pt x="2832448" y="451841"/>
                      </a:lnTo>
                      <a:lnTo>
                        <a:pt x="0" y="455293"/>
                      </a:lnTo>
                      <a:cubicBezTo>
                        <a:pt x="114320" y="361190"/>
                        <a:pt x="208849" y="273108"/>
                        <a:pt x="236237" y="0"/>
                      </a:cubicBezTo>
                      <a:close/>
                    </a:path>
                  </a:pathLst>
                </a:custGeom>
                <a:solidFill>
                  <a:srgbClr val="6AC6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 rot="21326680">
              <a:off x="7116755" y="4267107"/>
              <a:ext cx="2573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Physical Commerce</a:t>
              </a:r>
              <a:endParaRPr lang="en-US" b="1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1289320">
              <a:off x="7547074" y="4849310"/>
              <a:ext cx="2674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Swis721 Md BT" panose="020B0604020202020204" pitchFamily="34" charset="0"/>
                </a:rPr>
                <a:t>Online Commerce</a:t>
              </a:r>
              <a:endParaRPr lang="en-US" dirty="0">
                <a:latin typeface="Swis721 Md BT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006682" y="4422776"/>
              <a:ext cx="498348" cy="442300"/>
              <a:chOff x="-2347913" y="-981075"/>
              <a:chExt cx="3895725" cy="3457576"/>
            </a:xfrm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-2347913" y="-981075"/>
                <a:ext cx="3895725" cy="3457575"/>
              </a:xfrm>
              <a:custGeom>
                <a:avLst/>
                <a:gdLst/>
                <a:ahLst/>
                <a:cxnLst>
                  <a:cxn ang="0">
                    <a:pos x="1987" y="983"/>
                  </a:cxn>
                  <a:cxn ang="0">
                    <a:pos x="2150" y="1054"/>
                  </a:cxn>
                  <a:cxn ang="0">
                    <a:pos x="2154" y="2024"/>
                  </a:cxn>
                  <a:cxn ang="0">
                    <a:pos x="2129" y="2141"/>
                  </a:cxn>
                  <a:cxn ang="0">
                    <a:pos x="1995" y="2178"/>
                  </a:cxn>
                  <a:cxn ang="0">
                    <a:pos x="1737" y="2170"/>
                  </a:cxn>
                  <a:cxn ang="0">
                    <a:pos x="584" y="2178"/>
                  </a:cxn>
                  <a:cxn ang="0">
                    <a:pos x="354" y="2166"/>
                  </a:cxn>
                  <a:cxn ang="0">
                    <a:pos x="300" y="2082"/>
                  </a:cxn>
                  <a:cxn ang="0">
                    <a:pos x="300" y="1932"/>
                  </a:cxn>
                  <a:cxn ang="0">
                    <a:pos x="392" y="1024"/>
                  </a:cxn>
                  <a:cxn ang="0">
                    <a:pos x="846" y="1524"/>
                  </a:cxn>
                  <a:cxn ang="0">
                    <a:pos x="1983" y="979"/>
                  </a:cxn>
                  <a:cxn ang="0">
                    <a:pos x="2108" y="283"/>
                  </a:cxn>
                  <a:cxn ang="0">
                    <a:pos x="2179" y="345"/>
                  </a:cxn>
                  <a:cxn ang="0">
                    <a:pos x="2312" y="495"/>
                  </a:cxn>
                  <a:cxn ang="0">
                    <a:pos x="2416" y="604"/>
                  </a:cxn>
                  <a:cxn ang="0">
                    <a:pos x="2449" y="712"/>
                  </a:cxn>
                  <a:cxn ang="0">
                    <a:pos x="2333" y="854"/>
                  </a:cxn>
                  <a:cxn ang="0">
                    <a:pos x="2154" y="887"/>
                  </a:cxn>
                  <a:cxn ang="0">
                    <a:pos x="2012" y="795"/>
                  </a:cxn>
                  <a:cxn ang="0">
                    <a:pos x="1945" y="749"/>
                  </a:cxn>
                  <a:cxn ang="0">
                    <a:pos x="1825" y="862"/>
                  </a:cxn>
                  <a:cxn ang="0">
                    <a:pos x="1654" y="879"/>
                  </a:cxn>
                  <a:cxn ang="0">
                    <a:pos x="1512" y="791"/>
                  </a:cxn>
                  <a:cxn ang="0">
                    <a:pos x="1462" y="741"/>
                  </a:cxn>
                  <a:cxn ang="0">
                    <a:pos x="1346" y="858"/>
                  </a:cxn>
                  <a:cxn ang="0">
                    <a:pos x="1171" y="879"/>
                  </a:cxn>
                  <a:cxn ang="0">
                    <a:pos x="1025" y="795"/>
                  </a:cxn>
                  <a:cxn ang="0">
                    <a:pos x="971" y="741"/>
                  </a:cxn>
                  <a:cxn ang="0">
                    <a:pos x="854" y="862"/>
                  </a:cxn>
                  <a:cxn ang="0">
                    <a:pos x="679" y="879"/>
                  </a:cxn>
                  <a:cxn ang="0">
                    <a:pos x="538" y="795"/>
                  </a:cxn>
                  <a:cxn ang="0">
                    <a:pos x="475" y="745"/>
                  </a:cxn>
                  <a:cxn ang="0">
                    <a:pos x="329" y="874"/>
                  </a:cxn>
                  <a:cxn ang="0">
                    <a:pos x="130" y="866"/>
                  </a:cxn>
                  <a:cxn ang="0">
                    <a:pos x="21" y="745"/>
                  </a:cxn>
                  <a:cxn ang="0">
                    <a:pos x="17" y="624"/>
                  </a:cxn>
                  <a:cxn ang="0">
                    <a:pos x="163" y="475"/>
                  </a:cxn>
                  <a:cxn ang="0">
                    <a:pos x="300" y="325"/>
                  </a:cxn>
                  <a:cxn ang="0">
                    <a:pos x="2008" y="275"/>
                  </a:cxn>
                  <a:cxn ang="0">
                    <a:pos x="1750" y="12"/>
                  </a:cxn>
                  <a:cxn ang="0">
                    <a:pos x="1995" y="4"/>
                  </a:cxn>
                  <a:cxn ang="0">
                    <a:pos x="2125" y="29"/>
                  </a:cxn>
                  <a:cxn ang="0">
                    <a:pos x="2145" y="162"/>
                  </a:cxn>
                  <a:cxn ang="0">
                    <a:pos x="758" y="183"/>
                  </a:cxn>
                  <a:cxn ang="0">
                    <a:pos x="304" y="83"/>
                  </a:cxn>
                  <a:cxn ang="0">
                    <a:pos x="367" y="12"/>
                  </a:cxn>
                </a:cxnLst>
                <a:rect l="0" t="0" r="r" b="b"/>
                <a:pathLst>
                  <a:path w="2454" h="2178">
                    <a:moveTo>
                      <a:pt x="1983" y="979"/>
                    </a:moveTo>
                    <a:lnTo>
                      <a:pt x="1987" y="979"/>
                    </a:lnTo>
                    <a:lnTo>
                      <a:pt x="1987" y="983"/>
                    </a:lnTo>
                    <a:lnTo>
                      <a:pt x="2037" y="1012"/>
                    </a:lnTo>
                    <a:lnTo>
                      <a:pt x="2091" y="1037"/>
                    </a:lnTo>
                    <a:lnTo>
                      <a:pt x="2150" y="1054"/>
                    </a:lnTo>
                    <a:lnTo>
                      <a:pt x="2150" y="1924"/>
                    </a:lnTo>
                    <a:lnTo>
                      <a:pt x="2154" y="1974"/>
                    </a:lnTo>
                    <a:lnTo>
                      <a:pt x="2154" y="2024"/>
                    </a:lnTo>
                    <a:lnTo>
                      <a:pt x="2150" y="2070"/>
                    </a:lnTo>
                    <a:lnTo>
                      <a:pt x="2141" y="2112"/>
                    </a:lnTo>
                    <a:lnTo>
                      <a:pt x="2129" y="2141"/>
                    </a:lnTo>
                    <a:lnTo>
                      <a:pt x="2100" y="2162"/>
                    </a:lnTo>
                    <a:lnTo>
                      <a:pt x="2054" y="2174"/>
                    </a:lnTo>
                    <a:lnTo>
                      <a:pt x="1995" y="2178"/>
                    </a:lnTo>
                    <a:lnTo>
                      <a:pt x="1862" y="2178"/>
                    </a:lnTo>
                    <a:lnTo>
                      <a:pt x="1796" y="2174"/>
                    </a:lnTo>
                    <a:lnTo>
                      <a:pt x="1737" y="2170"/>
                    </a:lnTo>
                    <a:lnTo>
                      <a:pt x="708" y="2170"/>
                    </a:lnTo>
                    <a:lnTo>
                      <a:pt x="650" y="2174"/>
                    </a:lnTo>
                    <a:lnTo>
                      <a:pt x="584" y="2178"/>
                    </a:lnTo>
                    <a:lnTo>
                      <a:pt x="454" y="2178"/>
                    </a:lnTo>
                    <a:lnTo>
                      <a:pt x="396" y="2174"/>
                    </a:lnTo>
                    <a:lnTo>
                      <a:pt x="354" y="2166"/>
                    </a:lnTo>
                    <a:lnTo>
                      <a:pt x="325" y="2149"/>
                    </a:lnTo>
                    <a:lnTo>
                      <a:pt x="309" y="2120"/>
                    </a:lnTo>
                    <a:lnTo>
                      <a:pt x="300" y="2082"/>
                    </a:lnTo>
                    <a:lnTo>
                      <a:pt x="296" y="2032"/>
                    </a:lnTo>
                    <a:lnTo>
                      <a:pt x="296" y="1982"/>
                    </a:lnTo>
                    <a:lnTo>
                      <a:pt x="300" y="1932"/>
                    </a:lnTo>
                    <a:lnTo>
                      <a:pt x="300" y="1054"/>
                    </a:lnTo>
                    <a:lnTo>
                      <a:pt x="350" y="1041"/>
                    </a:lnTo>
                    <a:lnTo>
                      <a:pt x="392" y="1024"/>
                    </a:lnTo>
                    <a:lnTo>
                      <a:pt x="475" y="983"/>
                    </a:lnTo>
                    <a:lnTo>
                      <a:pt x="475" y="1516"/>
                    </a:lnTo>
                    <a:lnTo>
                      <a:pt x="846" y="1524"/>
                    </a:lnTo>
                    <a:lnTo>
                      <a:pt x="1979" y="1524"/>
                    </a:lnTo>
                    <a:lnTo>
                      <a:pt x="1979" y="983"/>
                    </a:lnTo>
                    <a:lnTo>
                      <a:pt x="1983" y="979"/>
                    </a:lnTo>
                    <a:close/>
                    <a:moveTo>
                      <a:pt x="2008" y="275"/>
                    </a:moveTo>
                    <a:lnTo>
                      <a:pt x="2062" y="275"/>
                    </a:lnTo>
                    <a:lnTo>
                      <a:pt x="2108" y="283"/>
                    </a:lnTo>
                    <a:lnTo>
                      <a:pt x="2133" y="295"/>
                    </a:lnTo>
                    <a:lnTo>
                      <a:pt x="2154" y="320"/>
                    </a:lnTo>
                    <a:lnTo>
                      <a:pt x="2179" y="345"/>
                    </a:lnTo>
                    <a:lnTo>
                      <a:pt x="2195" y="370"/>
                    </a:lnTo>
                    <a:lnTo>
                      <a:pt x="2258" y="437"/>
                    </a:lnTo>
                    <a:lnTo>
                      <a:pt x="2312" y="495"/>
                    </a:lnTo>
                    <a:lnTo>
                      <a:pt x="2370" y="558"/>
                    </a:lnTo>
                    <a:lnTo>
                      <a:pt x="2391" y="575"/>
                    </a:lnTo>
                    <a:lnTo>
                      <a:pt x="2416" y="604"/>
                    </a:lnTo>
                    <a:lnTo>
                      <a:pt x="2441" y="629"/>
                    </a:lnTo>
                    <a:lnTo>
                      <a:pt x="2454" y="654"/>
                    </a:lnTo>
                    <a:lnTo>
                      <a:pt x="2449" y="712"/>
                    </a:lnTo>
                    <a:lnTo>
                      <a:pt x="2424" y="766"/>
                    </a:lnTo>
                    <a:lnTo>
                      <a:pt x="2387" y="812"/>
                    </a:lnTo>
                    <a:lnTo>
                      <a:pt x="2333" y="854"/>
                    </a:lnTo>
                    <a:lnTo>
                      <a:pt x="2279" y="879"/>
                    </a:lnTo>
                    <a:lnTo>
                      <a:pt x="2220" y="891"/>
                    </a:lnTo>
                    <a:lnTo>
                      <a:pt x="2154" y="887"/>
                    </a:lnTo>
                    <a:lnTo>
                      <a:pt x="2095" y="866"/>
                    </a:lnTo>
                    <a:lnTo>
                      <a:pt x="2050" y="837"/>
                    </a:lnTo>
                    <a:lnTo>
                      <a:pt x="2012" y="795"/>
                    </a:lnTo>
                    <a:lnTo>
                      <a:pt x="1983" y="745"/>
                    </a:lnTo>
                    <a:lnTo>
                      <a:pt x="1962" y="691"/>
                    </a:lnTo>
                    <a:lnTo>
                      <a:pt x="1945" y="749"/>
                    </a:lnTo>
                    <a:lnTo>
                      <a:pt x="1916" y="799"/>
                    </a:lnTo>
                    <a:lnTo>
                      <a:pt x="1875" y="837"/>
                    </a:lnTo>
                    <a:lnTo>
                      <a:pt x="1825" y="862"/>
                    </a:lnTo>
                    <a:lnTo>
                      <a:pt x="1771" y="879"/>
                    </a:lnTo>
                    <a:lnTo>
                      <a:pt x="1712" y="883"/>
                    </a:lnTo>
                    <a:lnTo>
                      <a:pt x="1654" y="879"/>
                    </a:lnTo>
                    <a:lnTo>
                      <a:pt x="1600" y="862"/>
                    </a:lnTo>
                    <a:lnTo>
                      <a:pt x="1550" y="833"/>
                    </a:lnTo>
                    <a:lnTo>
                      <a:pt x="1512" y="791"/>
                    </a:lnTo>
                    <a:lnTo>
                      <a:pt x="1487" y="741"/>
                    </a:lnTo>
                    <a:lnTo>
                      <a:pt x="1475" y="679"/>
                    </a:lnTo>
                    <a:lnTo>
                      <a:pt x="1462" y="741"/>
                    </a:lnTo>
                    <a:lnTo>
                      <a:pt x="1433" y="791"/>
                    </a:lnTo>
                    <a:lnTo>
                      <a:pt x="1396" y="829"/>
                    </a:lnTo>
                    <a:lnTo>
                      <a:pt x="1346" y="858"/>
                    </a:lnTo>
                    <a:lnTo>
                      <a:pt x="1287" y="879"/>
                    </a:lnTo>
                    <a:lnTo>
                      <a:pt x="1229" y="883"/>
                    </a:lnTo>
                    <a:lnTo>
                      <a:pt x="1171" y="879"/>
                    </a:lnTo>
                    <a:lnTo>
                      <a:pt x="1117" y="862"/>
                    </a:lnTo>
                    <a:lnTo>
                      <a:pt x="1067" y="837"/>
                    </a:lnTo>
                    <a:lnTo>
                      <a:pt x="1025" y="795"/>
                    </a:lnTo>
                    <a:lnTo>
                      <a:pt x="996" y="745"/>
                    </a:lnTo>
                    <a:lnTo>
                      <a:pt x="983" y="683"/>
                    </a:lnTo>
                    <a:lnTo>
                      <a:pt x="971" y="741"/>
                    </a:lnTo>
                    <a:lnTo>
                      <a:pt x="942" y="791"/>
                    </a:lnTo>
                    <a:lnTo>
                      <a:pt x="904" y="833"/>
                    </a:lnTo>
                    <a:lnTo>
                      <a:pt x="854" y="862"/>
                    </a:lnTo>
                    <a:lnTo>
                      <a:pt x="800" y="879"/>
                    </a:lnTo>
                    <a:lnTo>
                      <a:pt x="738" y="883"/>
                    </a:lnTo>
                    <a:lnTo>
                      <a:pt x="679" y="879"/>
                    </a:lnTo>
                    <a:lnTo>
                      <a:pt x="625" y="862"/>
                    </a:lnTo>
                    <a:lnTo>
                      <a:pt x="575" y="837"/>
                    </a:lnTo>
                    <a:lnTo>
                      <a:pt x="538" y="795"/>
                    </a:lnTo>
                    <a:lnTo>
                      <a:pt x="509" y="745"/>
                    </a:lnTo>
                    <a:lnTo>
                      <a:pt x="496" y="683"/>
                    </a:lnTo>
                    <a:lnTo>
                      <a:pt x="475" y="745"/>
                    </a:lnTo>
                    <a:lnTo>
                      <a:pt x="438" y="799"/>
                    </a:lnTo>
                    <a:lnTo>
                      <a:pt x="388" y="845"/>
                    </a:lnTo>
                    <a:lnTo>
                      <a:pt x="329" y="874"/>
                    </a:lnTo>
                    <a:lnTo>
                      <a:pt x="263" y="891"/>
                    </a:lnTo>
                    <a:lnTo>
                      <a:pt x="196" y="887"/>
                    </a:lnTo>
                    <a:lnTo>
                      <a:pt x="130" y="866"/>
                    </a:lnTo>
                    <a:lnTo>
                      <a:pt x="71" y="820"/>
                    </a:lnTo>
                    <a:lnTo>
                      <a:pt x="46" y="787"/>
                    </a:lnTo>
                    <a:lnTo>
                      <a:pt x="21" y="745"/>
                    </a:lnTo>
                    <a:lnTo>
                      <a:pt x="5" y="699"/>
                    </a:lnTo>
                    <a:lnTo>
                      <a:pt x="0" y="658"/>
                    </a:lnTo>
                    <a:lnTo>
                      <a:pt x="17" y="624"/>
                    </a:lnTo>
                    <a:lnTo>
                      <a:pt x="46" y="583"/>
                    </a:lnTo>
                    <a:lnTo>
                      <a:pt x="130" y="508"/>
                    </a:lnTo>
                    <a:lnTo>
                      <a:pt x="163" y="475"/>
                    </a:lnTo>
                    <a:lnTo>
                      <a:pt x="213" y="416"/>
                    </a:lnTo>
                    <a:lnTo>
                      <a:pt x="259" y="366"/>
                    </a:lnTo>
                    <a:lnTo>
                      <a:pt x="300" y="325"/>
                    </a:lnTo>
                    <a:lnTo>
                      <a:pt x="346" y="283"/>
                    </a:lnTo>
                    <a:lnTo>
                      <a:pt x="1891" y="283"/>
                    </a:lnTo>
                    <a:lnTo>
                      <a:pt x="2008" y="275"/>
                    </a:lnTo>
                    <a:close/>
                    <a:moveTo>
                      <a:pt x="496" y="0"/>
                    </a:moveTo>
                    <a:lnTo>
                      <a:pt x="733" y="12"/>
                    </a:lnTo>
                    <a:lnTo>
                      <a:pt x="1750" y="12"/>
                    </a:lnTo>
                    <a:lnTo>
                      <a:pt x="1808" y="8"/>
                    </a:lnTo>
                    <a:lnTo>
                      <a:pt x="1870" y="4"/>
                    </a:lnTo>
                    <a:lnTo>
                      <a:pt x="1995" y="4"/>
                    </a:lnTo>
                    <a:lnTo>
                      <a:pt x="2054" y="8"/>
                    </a:lnTo>
                    <a:lnTo>
                      <a:pt x="2095" y="16"/>
                    </a:lnTo>
                    <a:lnTo>
                      <a:pt x="2125" y="29"/>
                    </a:lnTo>
                    <a:lnTo>
                      <a:pt x="2141" y="54"/>
                    </a:lnTo>
                    <a:lnTo>
                      <a:pt x="2150" y="129"/>
                    </a:lnTo>
                    <a:lnTo>
                      <a:pt x="2145" y="162"/>
                    </a:lnTo>
                    <a:lnTo>
                      <a:pt x="2150" y="191"/>
                    </a:lnTo>
                    <a:lnTo>
                      <a:pt x="1691" y="183"/>
                    </a:lnTo>
                    <a:lnTo>
                      <a:pt x="758" y="183"/>
                    </a:lnTo>
                    <a:lnTo>
                      <a:pt x="300" y="191"/>
                    </a:lnTo>
                    <a:lnTo>
                      <a:pt x="300" y="116"/>
                    </a:lnTo>
                    <a:lnTo>
                      <a:pt x="304" y="83"/>
                    </a:lnTo>
                    <a:lnTo>
                      <a:pt x="317" y="50"/>
                    </a:lnTo>
                    <a:lnTo>
                      <a:pt x="334" y="25"/>
                    </a:lnTo>
                    <a:lnTo>
                      <a:pt x="367" y="12"/>
                    </a:lnTo>
                    <a:lnTo>
                      <a:pt x="425" y="4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-1871663" y="-981075"/>
                <a:ext cx="2936875" cy="3032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433" y="12"/>
                  </a:cxn>
                  <a:cxn ang="0">
                    <a:pos x="1450" y="12"/>
                  </a:cxn>
                  <a:cxn ang="0">
                    <a:pos x="1508" y="8"/>
                  </a:cxn>
                  <a:cxn ang="0">
                    <a:pos x="1570" y="4"/>
                  </a:cxn>
                  <a:cxn ang="0">
                    <a:pos x="1695" y="4"/>
                  </a:cxn>
                  <a:cxn ang="0">
                    <a:pos x="1754" y="8"/>
                  </a:cxn>
                  <a:cxn ang="0">
                    <a:pos x="1795" y="16"/>
                  </a:cxn>
                  <a:cxn ang="0">
                    <a:pos x="1825" y="29"/>
                  </a:cxn>
                  <a:cxn ang="0">
                    <a:pos x="1841" y="54"/>
                  </a:cxn>
                  <a:cxn ang="0">
                    <a:pos x="1850" y="129"/>
                  </a:cxn>
                  <a:cxn ang="0">
                    <a:pos x="1845" y="162"/>
                  </a:cxn>
                  <a:cxn ang="0">
                    <a:pos x="1850" y="191"/>
                  </a:cxn>
                  <a:cxn ang="0">
                    <a:pos x="1391" y="183"/>
                  </a:cxn>
                  <a:cxn ang="0">
                    <a:pos x="458" y="183"/>
                  </a:cxn>
                  <a:cxn ang="0">
                    <a:pos x="0" y="191"/>
                  </a:cxn>
                  <a:cxn ang="0">
                    <a:pos x="0" y="116"/>
                  </a:cxn>
                  <a:cxn ang="0">
                    <a:pos x="4" y="83"/>
                  </a:cxn>
                  <a:cxn ang="0">
                    <a:pos x="17" y="50"/>
                  </a:cxn>
                  <a:cxn ang="0">
                    <a:pos x="34" y="25"/>
                  </a:cxn>
                  <a:cxn ang="0">
                    <a:pos x="67" y="12"/>
                  </a:cxn>
                  <a:cxn ang="0">
                    <a:pos x="125" y="4"/>
                  </a:cxn>
                  <a:cxn ang="0">
                    <a:pos x="196" y="0"/>
                  </a:cxn>
                </a:cxnLst>
                <a:rect l="0" t="0" r="r" b="b"/>
                <a:pathLst>
                  <a:path w="1850" h="191">
                    <a:moveTo>
                      <a:pt x="196" y="0"/>
                    </a:moveTo>
                    <a:lnTo>
                      <a:pt x="433" y="12"/>
                    </a:lnTo>
                    <a:lnTo>
                      <a:pt x="1450" y="12"/>
                    </a:lnTo>
                    <a:lnTo>
                      <a:pt x="1508" y="8"/>
                    </a:lnTo>
                    <a:lnTo>
                      <a:pt x="1570" y="4"/>
                    </a:lnTo>
                    <a:lnTo>
                      <a:pt x="1695" y="4"/>
                    </a:lnTo>
                    <a:lnTo>
                      <a:pt x="1754" y="8"/>
                    </a:lnTo>
                    <a:lnTo>
                      <a:pt x="1795" y="16"/>
                    </a:lnTo>
                    <a:lnTo>
                      <a:pt x="1825" y="29"/>
                    </a:lnTo>
                    <a:lnTo>
                      <a:pt x="1841" y="54"/>
                    </a:lnTo>
                    <a:lnTo>
                      <a:pt x="1850" y="129"/>
                    </a:lnTo>
                    <a:lnTo>
                      <a:pt x="1845" y="162"/>
                    </a:lnTo>
                    <a:lnTo>
                      <a:pt x="1850" y="191"/>
                    </a:lnTo>
                    <a:lnTo>
                      <a:pt x="1391" y="183"/>
                    </a:lnTo>
                    <a:lnTo>
                      <a:pt x="458" y="183"/>
                    </a:lnTo>
                    <a:lnTo>
                      <a:pt x="0" y="191"/>
                    </a:lnTo>
                    <a:lnTo>
                      <a:pt x="0" y="116"/>
                    </a:lnTo>
                    <a:lnTo>
                      <a:pt x="4" y="83"/>
                    </a:lnTo>
                    <a:lnTo>
                      <a:pt x="17" y="50"/>
                    </a:lnTo>
                    <a:lnTo>
                      <a:pt x="34" y="25"/>
                    </a:lnTo>
                    <a:lnTo>
                      <a:pt x="67" y="12"/>
                    </a:lnTo>
                    <a:lnTo>
                      <a:pt x="125" y="4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-2347913" y="-544513"/>
                <a:ext cx="3895725" cy="977900"/>
              </a:xfrm>
              <a:custGeom>
                <a:avLst/>
                <a:gdLst/>
                <a:ahLst/>
                <a:cxnLst>
                  <a:cxn ang="0">
                    <a:pos x="2062" y="0"/>
                  </a:cxn>
                  <a:cxn ang="0">
                    <a:pos x="2133" y="20"/>
                  </a:cxn>
                  <a:cxn ang="0">
                    <a:pos x="2179" y="70"/>
                  </a:cxn>
                  <a:cxn ang="0">
                    <a:pos x="2258" y="162"/>
                  </a:cxn>
                  <a:cxn ang="0">
                    <a:pos x="2370" y="283"/>
                  </a:cxn>
                  <a:cxn ang="0">
                    <a:pos x="2416" y="329"/>
                  </a:cxn>
                  <a:cxn ang="0">
                    <a:pos x="2454" y="379"/>
                  </a:cxn>
                  <a:cxn ang="0">
                    <a:pos x="2424" y="491"/>
                  </a:cxn>
                  <a:cxn ang="0">
                    <a:pos x="2333" y="579"/>
                  </a:cxn>
                  <a:cxn ang="0">
                    <a:pos x="2220" y="616"/>
                  </a:cxn>
                  <a:cxn ang="0">
                    <a:pos x="2095" y="591"/>
                  </a:cxn>
                  <a:cxn ang="0">
                    <a:pos x="2012" y="520"/>
                  </a:cxn>
                  <a:cxn ang="0">
                    <a:pos x="1962" y="416"/>
                  </a:cxn>
                  <a:cxn ang="0">
                    <a:pos x="1916" y="524"/>
                  </a:cxn>
                  <a:cxn ang="0">
                    <a:pos x="1825" y="587"/>
                  </a:cxn>
                  <a:cxn ang="0">
                    <a:pos x="1712" y="608"/>
                  </a:cxn>
                  <a:cxn ang="0">
                    <a:pos x="1600" y="587"/>
                  </a:cxn>
                  <a:cxn ang="0">
                    <a:pos x="1512" y="516"/>
                  </a:cxn>
                  <a:cxn ang="0">
                    <a:pos x="1475" y="404"/>
                  </a:cxn>
                  <a:cxn ang="0">
                    <a:pos x="1433" y="516"/>
                  </a:cxn>
                  <a:cxn ang="0">
                    <a:pos x="1346" y="583"/>
                  </a:cxn>
                  <a:cxn ang="0">
                    <a:pos x="1229" y="608"/>
                  </a:cxn>
                  <a:cxn ang="0">
                    <a:pos x="1117" y="587"/>
                  </a:cxn>
                  <a:cxn ang="0">
                    <a:pos x="1025" y="520"/>
                  </a:cxn>
                  <a:cxn ang="0">
                    <a:pos x="983" y="408"/>
                  </a:cxn>
                  <a:cxn ang="0">
                    <a:pos x="942" y="516"/>
                  </a:cxn>
                  <a:cxn ang="0">
                    <a:pos x="854" y="587"/>
                  </a:cxn>
                  <a:cxn ang="0">
                    <a:pos x="738" y="608"/>
                  </a:cxn>
                  <a:cxn ang="0">
                    <a:pos x="625" y="587"/>
                  </a:cxn>
                  <a:cxn ang="0">
                    <a:pos x="538" y="520"/>
                  </a:cxn>
                  <a:cxn ang="0">
                    <a:pos x="496" y="408"/>
                  </a:cxn>
                  <a:cxn ang="0">
                    <a:pos x="438" y="524"/>
                  </a:cxn>
                  <a:cxn ang="0">
                    <a:pos x="329" y="599"/>
                  </a:cxn>
                  <a:cxn ang="0">
                    <a:pos x="196" y="612"/>
                  </a:cxn>
                  <a:cxn ang="0">
                    <a:pos x="71" y="545"/>
                  </a:cxn>
                  <a:cxn ang="0">
                    <a:pos x="21" y="470"/>
                  </a:cxn>
                  <a:cxn ang="0">
                    <a:pos x="0" y="383"/>
                  </a:cxn>
                  <a:cxn ang="0">
                    <a:pos x="46" y="308"/>
                  </a:cxn>
                  <a:cxn ang="0">
                    <a:pos x="163" y="200"/>
                  </a:cxn>
                  <a:cxn ang="0">
                    <a:pos x="259" y="91"/>
                  </a:cxn>
                  <a:cxn ang="0">
                    <a:pos x="346" y="8"/>
                  </a:cxn>
                  <a:cxn ang="0">
                    <a:pos x="2008" y="0"/>
                  </a:cxn>
                </a:cxnLst>
                <a:rect l="0" t="0" r="r" b="b"/>
                <a:pathLst>
                  <a:path w="2454" h="616">
                    <a:moveTo>
                      <a:pt x="2008" y="0"/>
                    </a:moveTo>
                    <a:lnTo>
                      <a:pt x="2062" y="0"/>
                    </a:lnTo>
                    <a:lnTo>
                      <a:pt x="2108" y="8"/>
                    </a:lnTo>
                    <a:lnTo>
                      <a:pt x="2133" y="20"/>
                    </a:lnTo>
                    <a:lnTo>
                      <a:pt x="2154" y="45"/>
                    </a:lnTo>
                    <a:lnTo>
                      <a:pt x="2179" y="70"/>
                    </a:lnTo>
                    <a:lnTo>
                      <a:pt x="2195" y="95"/>
                    </a:lnTo>
                    <a:lnTo>
                      <a:pt x="2258" y="162"/>
                    </a:lnTo>
                    <a:lnTo>
                      <a:pt x="2312" y="220"/>
                    </a:lnTo>
                    <a:lnTo>
                      <a:pt x="2370" y="283"/>
                    </a:lnTo>
                    <a:lnTo>
                      <a:pt x="2391" y="300"/>
                    </a:lnTo>
                    <a:lnTo>
                      <a:pt x="2416" y="329"/>
                    </a:lnTo>
                    <a:lnTo>
                      <a:pt x="2441" y="354"/>
                    </a:lnTo>
                    <a:lnTo>
                      <a:pt x="2454" y="379"/>
                    </a:lnTo>
                    <a:lnTo>
                      <a:pt x="2449" y="437"/>
                    </a:lnTo>
                    <a:lnTo>
                      <a:pt x="2424" y="491"/>
                    </a:lnTo>
                    <a:lnTo>
                      <a:pt x="2387" y="537"/>
                    </a:lnTo>
                    <a:lnTo>
                      <a:pt x="2333" y="579"/>
                    </a:lnTo>
                    <a:lnTo>
                      <a:pt x="2279" y="604"/>
                    </a:lnTo>
                    <a:lnTo>
                      <a:pt x="2220" y="616"/>
                    </a:lnTo>
                    <a:lnTo>
                      <a:pt x="2154" y="612"/>
                    </a:lnTo>
                    <a:lnTo>
                      <a:pt x="2095" y="591"/>
                    </a:lnTo>
                    <a:lnTo>
                      <a:pt x="2050" y="562"/>
                    </a:lnTo>
                    <a:lnTo>
                      <a:pt x="2012" y="520"/>
                    </a:lnTo>
                    <a:lnTo>
                      <a:pt x="1983" y="470"/>
                    </a:lnTo>
                    <a:lnTo>
                      <a:pt x="1962" y="416"/>
                    </a:lnTo>
                    <a:lnTo>
                      <a:pt x="1945" y="474"/>
                    </a:lnTo>
                    <a:lnTo>
                      <a:pt x="1916" y="524"/>
                    </a:lnTo>
                    <a:lnTo>
                      <a:pt x="1875" y="562"/>
                    </a:lnTo>
                    <a:lnTo>
                      <a:pt x="1825" y="587"/>
                    </a:lnTo>
                    <a:lnTo>
                      <a:pt x="1771" y="604"/>
                    </a:lnTo>
                    <a:lnTo>
                      <a:pt x="1712" y="608"/>
                    </a:lnTo>
                    <a:lnTo>
                      <a:pt x="1654" y="604"/>
                    </a:lnTo>
                    <a:lnTo>
                      <a:pt x="1600" y="587"/>
                    </a:lnTo>
                    <a:lnTo>
                      <a:pt x="1550" y="558"/>
                    </a:lnTo>
                    <a:lnTo>
                      <a:pt x="1512" y="516"/>
                    </a:lnTo>
                    <a:lnTo>
                      <a:pt x="1487" y="466"/>
                    </a:lnTo>
                    <a:lnTo>
                      <a:pt x="1475" y="404"/>
                    </a:lnTo>
                    <a:lnTo>
                      <a:pt x="1462" y="466"/>
                    </a:lnTo>
                    <a:lnTo>
                      <a:pt x="1433" y="516"/>
                    </a:lnTo>
                    <a:lnTo>
                      <a:pt x="1396" y="554"/>
                    </a:lnTo>
                    <a:lnTo>
                      <a:pt x="1346" y="583"/>
                    </a:lnTo>
                    <a:lnTo>
                      <a:pt x="1287" y="604"/>
                    </a:lnTo>
                    <a:lnTo>
                      <a:pt x="1229" y="608"/>
                    </a:lnTo>
                    <a:lnTo>
                      <a:pt x="1171" y="604"/>
                    </a:lnTo>
                    <a:lnTo>
                      <a:pt x="1117" y="587"/>
                    </a:lnTo>
                    <a:lnTo>
                      <a:pt x="1067" y="562"/>
                    </a:lnTo>
                    <a:lnTo>
                      <a:pt x="1025" y="520"/>
                    </a:lnTo>
                    <a:lnTo>
                      <a:pt x="996" y="470"/>
                    </a:lnTo>
                    <a:lnTo>
                      <a:pt x="983" y="408"/>
                    </a:lnTo>
                    <a:lnTo>
                      <a:pt x="971" y="466"/>
                    </a:lnTo>
                    <a:lnTo>
                      <a:pt x="942" y="516"/>
                    </a:lnTo>
                    <a:lnTo>
                      <a:pt x="904" y="558"/>
                    </a:lnTo>
                    <a:lnTo>
                      <a:pt x="854" y="587"/>
                    </a:lnTo>
                    <a:lnTo>
                      <a:pt x="800" y="604"/>
                    </a:lnTo>
                    <a:lnTo>
                      <a:pt x="738" y="608"/>
                    </a:lnTo>
                    <a:lnTo>
                      <a:pt x="679" y="604"/>
                    </a:lnTo>
                    <a:lnTo>
                      <a:pt x="625" y="587"/>
                    </a:lnTo>
                    <a:lnTo>
                      <a:pt x="575" y="562"/>
                    </a:lnTo>
                    <a:lnTo>
                      <a:pt x="538" y="520"/>
                    </a:lnTo>
                    <a:lnTo>
                      <a:pt x="509" y="470"/>
                    </a:lnTo>
                    <a:lnTo>
                      <a:pt x="496" y="408"/>
                    </a:lnTo>
                    <a:lnTo>
                      <a:pt x="475" y="470"/>
                    </a:lnTo>
                    <a:lnTo>
                      <a:pt x="438" y="524"/>
                    </a:lnTo>
                    <a:lnTo>
                      <a:pt x="388" y="570"/>
                    </a:lnTo>
                    <a:lnTo>
                      <a:pt x="329" y="599"/>
                    </a:lnTo>
                    <a:lnTo>
                      <a:pt x="263" y="616"/>
                    </a:lnTo>
                    <a:lnTo>
                      <a:pt x="196" y="612"/>
                    </a:lnTo>
                    <a:lnTo>
                      <a:pt x="130" y="591"/>
                    </a:lnTo>
                    <a:lnTo>
                      <a:pt x="71" y="545"/>
                    </a:lnTo>
                    <a:lnTo>
                      <a:pt x="46" y="512"/>
                    </a:lnTo>
                    <a:lnTo>
                      <a:pt x="21" y="470"/>
                    </a:lnTo>
                    <a:lnTo>
                      <a:pt x="5" y="424"/>
                    </a:lnTo>
                    <a:lnTo>
                      <a:pt x="0" y="383"/>
                    </a:lnTo>
                    <a:lnTo>
                      <a:pt x="17" y="349"/>
                    </a:lnTo>
                    <a:lnTo>
                      <a:pt x="46" y="308"/>
                    </a:lnTo>
                    <a:lnTo>
                      <a:pt x="130" y="233"/>
                    </a:lnTo>
                    <a:lnTo>
                      <a:pt x="163" y="200"/>
                    </a:lnTo>
                    <a:lnTo>
                      <a:pt x="213" y="141"/>
                    </a:lnTo>
                    <a:lnTo>
                      <a:pt x="259" y="91"/>
                    </a:lnTo>
                    <a:lnTo>
                      <a:pt x="300" y="50"/>
                    </a:lnTo>
                    <a:lnTo>
                      <a:pt x="346" y="8"/>
                    </a:lnTo>
                    <a:lnTo>
                      <a:pt x="1891" y="8"/>
                    </a:ln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-1878013" y="573088"/>
                <a:ext cx="2949575" cy="1903413"/>
              </a:xfrm>
              <a:custGeom>
                <a:avLst/>
                <a:gdLst/>
                <a:ahLst/>
                <a:cxnLst>
                  <a:cxn ang="0">
                    <a:pos x="1687" y="0"/>
                  </a:cxn>
                  <a:cxn ang="0">
                    <a:pos x="1691" y="0"/>
                  </a:cxn>
                  <a:cxn ang="0">
                    <a:pos x="1691" y="4"/>
                  </a:cxn>
                  <a:cxn ang="0">
                    <a:pos x="1741" y="33"/>
                  </a:cxn>
                  <a:cxn ang="0">
                    <a:pos x="1795" y="58"/>
                  </a:cxn>
                  <a:cxn ang="0">
                    <a:pos x="1854" y="75"/>
                  </a:cxn>
                  <a:cxn ang="0">
                    <a:pos x="1854" y="945"/>
                  </a:cxn>
                  <a:cxn ang="0">
                    <a:pos x="1858" y="995"/>
                  </a:cxn>
                  <a:cxn ang="0">
                    <a:pos x="1858" y="1045"/>
                  </a:cxn>
                  <a:cxn ang="0">
                    <a:pos x="1854" y="1091"/>
                  </a:cxn>
                  <a:cxn ang="0">
                    <a:pos x="1845" y="1133"/>
                  </a:cxn>
                  <a:cxn ang="0">
                    <a:pos x="1833" y="1162"/>
                  </a:cxn>
                  <a:cxn ang="0">
                    <a:pos x="1804" y="1183"/>
                  </a:cxn>
                  <a:cxn ang="0">
                    <a:pos x="1758" y="1195"/>
                  </a:cxn>
                  <a:cxn ang="0">
                    <a:pos x="1699" y="1199"/>
                  </a:cxn>
                  <a:cxn ang="0">
                    <a:pos x="1566" y="1199"/>
                  </a:cxn>
                  <a:cxn ang="0">
                    <a:pos x="1500" y="1195"/>
                  </a:cxn>
                  <a:cxn ang="0">
                    <a:pos x="1441" y="1191"/>
                  </a:cxn>
                  <a:cxn ang="0">
                    <a:pos x="412" y="1191"/>
                  </a:cxn>
                  <a:cxn ang="0">
                    <a:pos x="354" y="1195"/>
                  </a:cxn>
                  <a:cxn ang="0">
                    <a:pos x="288" y="1199"/>
                  </a:cxn>
                  <a:cxn ang="0">
                    <a:pos x="158" y="1199"/>
                  </a:cxn>
                  <a:cxn ang="0">
                    <a:pos x="100" y="1195"/>
                  </a:cxn>
                  <a:cxn ang="0">
                    <a:pos x="58" y="1187"/>
                  </a:cxn>
                  <a:cxn ang="0">
                    <a:pos x="29" y="1170"/>
                  </a:cxn>
                  <a:cxn ang="0">
                    <a:pos x="13" y="1141"/>
                  </a:cxn>
                  <a:cxn ang="0">
                    <a:pos x="4" y="1103"/>
                  </a:cxn>
                  <a:cxn ang="0">
                    <a:pos x="0" y="1053"/>
                  </a:cxn>
                  <a:cxn ang="0">
                    <a:pos x="0" y="1003"/>
                  </a:cxn>
                  <a:cxn ang="0">
                    <a:pos x="4" y="953"/>
                  </a:cxn>
                  <a:cxn ang="0">
                    <a:pos x="4" y="75"/>
                  </a:cxn>
                  <a:cxn ang="0">
                    <a:pos x="54" y="62"/>
                  </a:cxn>
                  <a:cxn ang="0">
                    <a:pos x="96" y="45"/>
                  </a:cxn>
                  <a:cxn ang="0">
                    <a:pos x="179" y="4"/>
                  </a:cxn>
                  <a:cxn ang="0">
                    <a:pos x="179" y="537"/>
                  </a:cxn>
                  <a:cxn ang="0">
                    <a:pos x="550" y="545"/>
                  </a:cxn>
                  <a:cxn ang="0">
                    <a:pos x="1683" y="545"/>
                  </a:cxn>
                  <a:cxn ang="0">
                    <a:pos x="1683" y="4"/>
                  </a:cxn>
                  <a:cxn ang="0">
                    <a:pos x="1687" y="0"/>
                  </a:cxn>
                </a:cxnLst>
                <a:rect l="0" t="0" r="r" b="b"/>
                <a:pathLst>
                  <a:path w="1858" h="1199">
                    <a:moveTo>
                      <a:pt x="1687" y="0"/>
                    </a:moveTo>
                    <a:lnTo>
                      <a:pt x="1691" y="0"/>
                    </a:lnTo>
                    <a:lnTo>
                      <a:pt x="1691" y="4"/>
                    </a:lnTo>
                    <a:lnTo>
                      <a:pt x="1741" y="33"/>
                    </a:lnTo>
                    <a:lnTo>
                      <a:pt x="1795" y="58"/>
                    </a:lnTo>
                    <a:lnTo>
                      <a:pt x="1854" y="75"/>
                    </a:lnTo>
                    <a:lnTo>
                      <a:pt x="1854" y="945"/>
                    </a:lnTo>
                    <a:lnTo>
                      <a:pt x="1858" y="995"/>
                    </a:lnTo>
                    <a:lnTo>
                      <a:pt x="1858" y="1045"/>
                    </a:lnTo>
                    <a:lnTo>
                      <a:pt x="1854" y="1091"/>
                    </a:lnTo>
                    <a:lnTo>
                      <a:pt x="1845" y="1133"/>
                    </a:lnTo>
                    <a:lnTo>
                      <a:pt x="1833" y="1162"/>
                    </a:lnTo>
                    <a:lnTo>
                      <a:pt x="1804" y="1183"/>
                    </a:lnTo>
                    <a:lnTo>
                      <a:pt x="1758" y="1195"/>
                    </a:lnTo>
                    <a:lnTo>
                      <a:pt x="1699" y="1199"/>
                    </a:lnTo>
                    <a:lnTo>
                      <a:pt x="1566" y="1199"/>
                    </a:lnTo>
                    <a:lnTo>
                      <a:pt x="1500" y="1195"/>
                    </a:lnTo>
                    <a:lnTo>
                      <a:pt x="1441" y="1191"/>
                    </a:lnTo>
                    <a:lnTo>
                      <a:pt x="412" y="1191"/>
                    </a:lnTo>
                    <a:lnTo>
                      <a:pt x="354" y="1195"/>
                    </a:lnTo>
                    <a:lnTo>
                      <a:pt x="288" y="1199"/>
                    </a:lnTo>
                    <a:lnTo>
                      <a:pt x="158" y="1199"/>
                    </a:lnTo>
                    <a:lnTo>
                      <a:pt x="100" y="1195"/>
                    </a:lnTo>
                    <a:lnTo>
                      <a:pt x="58" y="1187"/>
                    </a:lnTo>
                    <a:lnTo>
                      <a:pt x="29" y="1170"/>
                    </a:lnTo>
                    <a:lnTo>
                      <a:pt x="13" y="1141"/>
                    </a:lnTo>
                    <a:lnTo>
                      <a:pt x="4" y="1103"/>
                    </a:lnTo>
                    <a:lnTo>
                      <a:pt x="0" y="1053"/>
                    </a:lnTo>
                    <a:lnTo>
                      <a:pt x="0" y="1003"/>
                    </a:lnTo>
                    <a:lnTo>
                      <a:pt x="4" y="953"/>
                    </a:lnTo>
                    <a:lnTo>
                      <a:pt x="4" y="75"/>
                    </a:lnTo>
                    <a:lnTo>
                      <a:pt x="54" y="62"/>
                    </a:lnTo>
                    <a:lnTo>
                      <a:pt x="96" y="45"/>
                    </a:lnTo>
                    <a:lnTo>
                      <a:pt x="179" y="4"/>
                    </a:lnTo>
                    <a:lnTo>
                      <a:pt x="179" y="537"/>
                    </a:lnTo>
                    <a:lnTo>
                      <a:pt x="550" y="545"/>
                    </a:lnTo>
                    <a:lnTo>
                      <a:pt x="1683" y="545"/>
                    </a:lnTo>
                    <a:lnTo>
                      <a:pt x="1683" y="4"/>
                    </a:lnTo>
                    <a:lnTo>
                      <a:pt x="16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0551849" y="4483639"/>
              <a:ext cx="655637" cy="619099"/>
              <a:chOff x="487363" y="1252538"/>
              <a:chExt cx="3048000" cy="2878138"/>
            </a:xfrm>
          </p:grpSpPr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487363" y="1252538"/>
                <a:ext cx="3048000" cy="2878138"/>
              </a:xfrm>
              <a:custGeom>
                <a:avLst/>
                <a:gdLst>
                  <a:gd name="T0" fmla="*/ 216 w 3840"/>
                  <a:gd name="T1" fmla="*/ 3245 h 3626"/>
                  <a:gd name="T2" fmla="*/ 192 w 3840"/>
                  <a:gd name="T3" fmla="*/ 3351 h 3626"/>
                  <a:gd name="T4" fmla="*/ 234 w 3840"/>
                  <a:gd name="T5" fmla="*/ 3422 h 3626"/>
                  <a:gd name="T6" fmla="*/ 3587 w 3840"/>
                  <a:gd name="T7" fmla="*/ 3430 h 3626"/>
                  <a:gd name="T8" fmla="*/ 3645 w 3840"/>
                  <a:gd name="T9" fmla="*/ 3373 h 3626"/>
                  <a:gd name="T10" fmla="*/ 3636 w 3840"/>
                  <a:gd name="T11" fmla="*/ 3262 h 3626"/>
                  <a:gd name="T12" fmla="*/ 3565 w 3840"/>
                  <a:gd name="T13" fmla="*/ 3220 h 3626"/>
                  <a:gd name="T14" fmla="*/ 3077 w 3840"/>
                  <a:gd name="T15" fmla="*/ 3008 h 3626"/>
                  <a:gd name="T16" fmla="*/ 2928 w 3840"/>
                  <a:gd name="T17" fmla="*/ 2599 h 3626"/>
                  <a:gd name="T18" fmla="*/ 2860 w 3840"/>
                  <a:gd name="T19" fmla="*/ 2666 h 3626"/>
                  <a:gd name="T20" fmla="*/ 957 w 3840"/>
                  <a:gd name="T21" fmla="*/ 2657 h 3626"/>
                  <a:gd name="T22" fmla="*/ 909 w 3840"/>
                  <a:gd name="T23" fmla="*/ 2574 h 3626"/>
                  <a:gd name="T24" fmla="*/ 2931 w 3840"/>
                  <a:gd name="T25" fmla="*/ 1471 h 3626"/>
                  <a:gd name="T26" fmla="*/ 3241 w 3840"/>
                  <a:gd name="T27" fmla="*/ 1499 h 3626"/>
                  <a:gd name="T28" fmla="*/ 3269 w 3840"/>
                  <a:gd name="T29" fmla="*/ 3008 h 3626"/>
                  <a:gd name="T30" fmla="*/ 463 w 3840"/>
                  <a:gd name="T31" fmla="*/ 1336 h 3626"/>
                  <a:gd name="T32" fmla="*/ 574 w 3840"/>
                  <a:gd name="T33" fmla="*/ 1542 h 3626"/>
                  <a:gd name="T34" fmla="*/ 641 w 3840"/>
                  <a:gd name="T35" fmla="*/ 1475 h 3626"/>
                  <a:gd name="T36" fmla="*/ 463 w 3840"/>
                  <a:gd name="T37" fmla="*/ 1336 h 3626"/>
                  <a:gd name="T38" fmla="*/ 2739 w 3840"/>
                  <a:gd name="T39" fmla="*/ 829 h 3626"/>
                  <a:gd name="T40" fmla="*/ 2408 w 3840"/>
                  <a:gd name="T41" fmla="*/ 1041 h 3626"/>
                  <a:gd name="T42" fmla="*/ 2325 w 3840"/>
                  <a:gd name="T43" fmla="*/ 1088 h 3626"/>
                  <a:gd name="T44" fmla="*/ 2242 w 3840"/>
                  <a:gd name="T45" fmla="*/ 1041 h 3626"/>
                  <a:gd name="T46" fmla="*/ 1610 w 3840"/>
                  <a:gd name="T47" fmla="*/ 829 h 3626"/>
                  <a:gd name="T48" fmla="*/ 1582 w 3840"/>
                  <a:gd name="T49" fmla="*/ 1060 h 3626"/>
                  <a:gd name="T50" fmla="*/ 1489 w 3840"/>
                  <a:gd name="T51" fmla="*/ 1085 h 3626"/>
                  <a:gd name="T52" fmla="*/ 1422 w 3840"/>
                  <a:gd name="T53" fmla="*/ 1018 h 3626"/>
                  <a:gd name="T54" fmla="*/ 1920 w 3840"/>
                  <a:gd name="T55" fmla="*/ 192 h 3626"/>
                  <a:gd name="T56" fmla="*/ 1752 w 3840"/>
                  <a:gd name="T57" fmla="*/ 242 h 3626"/>
                  <a:gd name="T58" fmla="*/ 1639 w 3840"/>
                  <a:gd name="T59" fmla="*/ 370 h 3626"/>
                  <a:gd name="T60" fmla="*/ 1610 w 3840"/>
                  <a:gd name="T61" fmla="*/ 636 h 3626"/>
                  <a:gd name="T62" fmla="*/ 2217 w 3840"/>
                  <a:gd name="T63" fmla="*/ 411 h 3626"/>
                  <a:gd name="T64" fmla="*/ 2123 w 3840"/>
                  <a:gd name="T65" fmla="*/ 268 h 3626"/>
                  <a:gd name="T66" fmla="*/ 1965 w 3840"/>
                  <a:gd name="T67" fmla="*/ 195 h 3626"/>
                  <a:gd name="T68" fmla="*/ 2034 w 3840"/>
                  <a:gd name="T69" fmla="*/ 13 h 3626"/>
                  <a:gd name="T70" fmla="*/ 2233 w 3840"/>
                  <a:gd name="T71" fmla="*/ 110 h 3626"/>
                  <a:gd name="T72" fmla="*/ 2371 w 3840"/>
                  <a:gd name="T73" fmla="*/ 280 h 3626"/>
                  <a:gd name="T74" fmla="*/ 2421 w 3840"/>
                  <a:gd name="T75" fmla="*/ 501 h 3626"/>
                  <a:gd name="T76" fmla="*/ 2884 w 3840"/>
                  <a:gd name="T77" fmla="*/ 649 h 3626"/>
                  <a:gd name="T78" fmla="*/ 2931 w 3840"/>
                  <a:gd name="T79" fmla="*/ 732 h 3626"/>
                  <a:gd name="T80" fmla="*/ 3522 w 3840"/>
                  <a:gd name="T81" fmla="*/ 1157 h 3626"/>
                  <a:gd name="T82" fmla="*/ 3570 w 3840"/>
                  <a:gd name="T83" fmla="*/ 1240 h 3626"/>
                  <a:gd name="T84" fmla="*/ 3694 w 3840"/>
                  <a:gd name="T85" fmla="*/ 3061 h 3626"/>
                  <a:gd name="T86" fmla="*/ 3810 w 3840"/>
                  <a:gd name="T87" fmla="*/ 3178 h 3626"/>
                  <a:gd name="T88" fmla="*/ 3840 w 3840"/>
                  <a:gd name="T89" fmla="*/ 3351 h 3626"/>
                  <a:gd name="T90" fmla="*/ 3787 w 3840"/>
                  <a:gd name="T91" fmla="*/ 3513 h 3626"/>
                  <a:gd name="T92" fmla="*/ 3652 w 3840"/>
                  <a:gd name="T93" fmla="*/ 3612 h 3626"/>
                  <a:gd name="T94" fmla="*/ 230 w 3840"/>
                  <a:gd name="T95" fmla="*/ 3622 h 3626"/>
                  <a:gd name="T96" fmla="*/ 81 w 3840"/>
                  <a:gd name="T97" fmla="*/ 3545 h 3626"/>
                  <a:gd name="T98" fmla="*/ 4 w 3840"/>
                  <a:gd name="T99" fmla="*/ 3395 h 3626"/>
                  <a:gd name="T100" fmla="*/ 14 w 3840"/>
                  <a:gd name="T101" fmla="*/ 3218 h 3626"/>
                  <a:gd name="T102" fmla="*/ 111 w 3840"/>
                  <a:gd name="T103" fmla="*/ 3083 h 3626"/>
                  <a:gd name="T104" fmla="*/ 270 w 3840"/>
                  <a:gd name="T105" fmla="*/ 3028 h 3626"/>
                  <a:gd name="T106" fmla="*/ 298 w 3840"/>
                  <a:gd name="T107" fmla="*/ 1171 h 3626"/>
                  <a:gd name="T108" fmla="*/ 909 w 3840"/>
                  <a:gd name="T109" fmla="*/ 1143 h 3626"/>
                  <a:gd name="T110" fmla="*/ 937 w 3840"/>
                  <a:gd name="T111" fmla="*/ 664 h 3626"/>
                  <a:gd name="T112" fmla="*/ 1419 w 3840"/>
                  <a:gd name="T113" fmla="*/ 636 h 3626"/>
                  <a:gd name="T114" fmla="*/ 1448 w 3840"/>
                  <a:gd name="T115" fmla="*/ 332 h 3626"/>
                  <a:gd name="T116" fmla="*/ 1566 w 3840"/>
                  <a:gd name="T117" fmla="*/ 146 h 3626"/>
                  <a:gd name="T118" fmla="*/ 1752 w 3840"/>
                  <a:gd name="T119" fmla="*/ 29 h 3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40" h="3626">
                    <a:moveTo>
                      <a:pt x="276" y="3220"/>
                    </a:moveTo>
                    <a:lnTo>
                      <a:pt x="254" y="3224"/>
                    </a:lnTo>
                    <a:lnTo>
                      <a:pt x="234" y="3232"/>
                    </a:lnTo>
                    <a:lnTo>
                      <a:pt x="216" y="3245"/>
                    </a:lnTo>
                    <a:lnTo>
                      <a:pt x="203" y="3262"/>
                    </a:lnTo>
                    <a:lnTo>
                      <a:pt x="195" y="3282"/>
                    </a:lnTo>
                    <a:lnTo>
                      <a:pt x="192" y="3304"/>
                    </a:lnTo>
                    <a:lnTo>
                      <a:pt x="192" y="3351"/>
                    </a:lnTo>
                    <a:lnTo>
                      <a:pt x="195" y="3373"/>
                    </a:lnTo>
                    <a:lnTo>
                      <a:pt x="203" y="3393"/>
                    </a:lnTo>
                    <a:lnTo>
                      <a:pt x="216" y="3409"/>
                    </a:lnTo>
                    <a:lnTo>
                      <a:pt x="234" y="3422"/>
                    </a:lnTo>
                    <a:lnTo>
                      <a:pt x="254" y="3430"/>
                    </a:lnTo>
                    <a:lnTo>
                      <a:pt x="276" y="3434"/>
                    </a:lnTo>
                    <a:lnTo>
                      <a:pt x="3565" y="3434"/>
                    </a:lnTo>
                    <a:lnTo>
                      <a:pt x="3587" y="3430"/>
                    </a:lnTo>
                    <a:lnTo>
                      <a:pt x="3607" y="3422"/>
                    </a:lnTo>
                    <a:lnTo>
                      <a:pt x="3623" y="3409"/>
                    </a:lnTo>
                    <a:lnTo>
                      <a:pt x="3636" y="3393"/>
                    </a:lnTo>
                    <a:lnTo>
                      <a:pt x="3645" y="3373"/>
                    </a:lnTo>
                    <a:lnTo>
                      <a:pt x="3648" y="3351"/>
                    </a:lnTo>
                    <a:lnTo>
                      <a:pt x="3648" y="3304"/>
                    </a:lnTo>
                    <a:lnTo>
                      <a:pt x="3645" y="3282"/>
                    </a:lnTo>
                    <a:lnTo>
                      <a:pt x="3636" y="3262"/>
                    </a:lnTo>
                    <a:lnTo>
                      <a:pt x="3623" y="3245"/>
                    </a:lnTo>
                    <a:lnTo>
                      <a:pt x="3607" y="3232"/>
                    </a:lnTo>
                    <a:lnTo>
                      <a:pt x="3587" y="3224"/>
                    </a:lnTo>
                    <a:lnTo>
                      <a:pt x="3565" y="3220"/>
                    </a:lnTo>
                    <a:lnTo>
                      <a:pt x="276" y="3220"/>
                    </a:lnTo>
                    <a:close/>
                    <a:moveTo>
                      <a:pt x="763" y="1663"/>
                    </a:moveTo>
                    <a:lnTo>
                      <a:pt x="763" y="3008"/>
                    </a:lnTo>
                    <a:lnTo>
                      <a:pt x="3077" y="3008"/>
                    </a:lnTo>
                    <a:lnTo>
                      <a:pt x="3077" y="1663"/>
                    </a:lnTo>
                    <a:lnTo>
                      <a:pt x="2931" y="1663"/>
                    </a:lnTo>
                    <a:lnTo>
                      <a:pt x="2931" y="2574"/>
                    </a:lnTo>
                    <a:lnTo>
                      <a:pt x="2928" y="2599"/>
                    </a:lnTo>
                    <a:lnTo>
                      <a:pt x="2918" y="2623"/>
                    </a:lnTo>
                    <a:lnTo>
                      <a:pt x="2903" y="2641"/>
                    </a:lnTo>
                    <a:lnTo>
                      <a:pt x="2884" y="2657"/>
                    </a:lnTo>
                    <a:lnTo>
                      <a:pt x="2860" y="2666"/>
                    </a:lnTo>
                    <a:lnTo>
                      <a:pt x="2835" y="2670"/>
                    </a:lnTo>
                    <a:lnTo>
                      <a:pt x="1005" y="2670"/>
                    </a:lnTo>
                    <a:lnTo>
                      <a:pt x="979" y="2666"/>
                    </a:lnTo>
                    <a:lnTo>
                      <a:pt x="957" y="2657"/>
                    </a:lnTo>
                    <a:lnTo>
                      <a:pt x="937" y="2641"/>
                    </a:lnTo>
                    <a:lnTo>
                      <a:pt x="922" y="2623"/>
                    </a:lnTo>
                    <a:lnTo>
                      <a:pt x="913" y="2599"/>
                    </a:lnTo>
                    <a:lnTo>
                      <a:pt x="909" y="2574"/>
                    </a:lnTo>
                    <a:lnTo>
                      <a:pt x="909" y="1663"/>
                    </a:lnTo>
                    <a:lnTo>
                      <a:pt x="763" y="1663"/>
                    </a:lnTo>
                    <a:close/>
                    <a:moveTo>
                      <a:pt x="2931" y="1336"/>
                    </a:moveTo>
                    <a:lnTo>
                      <a:pt x="2931" y="1471"/>
                    </a:lnTo>
                    <a:lnTo>
                      <a:pt x="3174" y="1471"/>
                    </a:lnTo>
                    <a:lnTo>
                      <a:pt x="3198" y="1475"/>
                    </a:lnTo>
                    <a:lnTo>
                      <a:pt x="3222" y="1484"/>
                    </a:lnTo>
                    <a:lnTo>
                      <a:pt x="3241" y="1499"/>
                    </a:lnTo>
                    <a:lnTo>
                      <a:pt x="3257" y="1519"/>
                    </a:lnTo>
                    <a:lnTo>
                      <a:pt x="3266" y="1542"/>
                    </a:lnTo>
                    <a:lnTo>
                      <a:pt x="3269" y="1567"/>
                    </a:lnTo>
                    <a:lnTo>
                      <a:pt x="3269" y="3008"/>
                    </a:lnTo>
                    <a:lnTo>
                      <a:pt x="3378" y="3008"/>
                    </a:lnTo>
                    <a:lnTo>
                      <a:pt x="3378" y="1336"/>
                    </a:lnTo>
                    <a:lnTo>
                      <a:pt x="2931" y="1336"/>
                    </a:lnTo>
                    <a:close/>
                    <a:moveTo>
                      <a:pt x="463" y="1336"/>
                    </a:moveTo>
                    <a:lnTo>
                      <a:pt x="463" y="3008"/>
                    </a:lnTo>
                    <a:lnTo>
                      <a:pt x="571" y="3008"/>
                    </a:lnTo>
                    <a:lnTo>
                      <a:pt x="571" y="1567"/>
                    </a:lnTo>
                    <a:lnTo>
                      <a:pt x="574" y="1542"/>
                    </a:lnTo>
                    <a:lnTo>
                      <a:pt x="584" y="1519"/>
                    </a:lnTo>
                    <a:lnTo>
                      <a:pt x="599" y="1499"/>
                    </a:lnTo>
                    <a:lnTo>
                      <a:pt x="618" y="1484"/>
                    </a:lnTo>
                    <a:lnTo>
                      <a:pt x="641" y="1475"/>
                    </a:lnTo>
                    <a:lnTo>
                      <a:pt x="667" y="1471"/>
                    </a:lnTo>
                    <a:lnTo>
                      <a:pt x="909" y="1471"/>
                    </a:lnTo>
                    <a:lnTo>
                      <a:pt x="909" y="1336"/>
                    </a:lnTo>
                    <a:lnTo>
                      <a:pt x="463" y="1336"/>
                    </a:lnTo>
                    <a:close/>
                    <a:moveTo>
                      <a:pt x="1101" y="829"/>
                    </a:moveTo>
                    <a:lnTo>
                      <a:pt x="1101" y="2478"/>
                    </a:lnTo>
                    <a:lnTo>
                      <a:pt x="2739" y="2478"/>
                    </a:lnTo>
                    <a:lnTo>
                      <a:pt x="2739" y="829"/>
                    </a:lnTo>
                    <a:lnTo>
                      <a:pt x="2421" y="829"/>
                    </a:lnTo>
                    <a:lnTo>
                      <a:pt x="2421" y="992"/>
                    </a:lnTo>
                    <a:lnTo>
                      <a:pt x="2418" y="1018"/>
                    </a:lnTo>
                    <a:lnTo>
                      <a:pt x="2408" y="1041"/>
                    </a:lnTo>
                    <a:lnTo>
                      <a:pt x="2393" y="1060"/>
                    </a:lnTo>
                    <a:lnTo>
                      <a:pt x="2374" y="1075"/>
                    </a:lnTo>
                    <a:lnTo>
                      <a:pt x="2351" y="1085"/>
                    </a:lnTo>
                    <a:lnTo>
                      <a:pt x="2325" y="1088"/>
                    </a:lnTo>
                    <a:lnTo>
                      <a:pt x="2300" y="1085"/>
                    </a:lnTo>
                    <a:lnTo>
                      <a:pt x="2277" y="1075"/>
                    </a:lnTo>
                    <a:lnTo>
                      <a:pt x="2258" y="1060"/>
                    </a:lnTo>
                    <a:lnTo>
                      <a:pt x="2242" y="1041"/>
                    </a:lnTo>
                    <a:lnTo>
                      <a:pt x="2233" y="1018"/>
                    </a:lnTo>
                    <a:lnTo>
                      <a:pt x="2229" y="992"/>
                    </a:lnTo>
                    <a:lnTo>
                      <a:pt x="2229" y="829"/>
                    </a:lnTo>
                    <a:lnTo>
                      <a:pt x="1610" y="829"/>
                    </a:lnTo>
                    <a:lnTo>
                      <a:pt x="1610" y="992"/>
                    </a:lnTo>
                    <a:lnTo>
                      <a:pt x="1608" y="1018"/>
                    </a:lnTo>
                    <a:lnTo>
                      <a:pt x="1597" y="1041"/>
                    </a:lnTo>
                    <a:lnTo>
                      <a:pt x="1582" y="1060"/>
                    </a:lnTo>
                    <a:lnTo>
                      <a:pt x="1563" y="1075"/>
                    </a:lnTo>
                    <a:lnTo>
                      <a:pt x="1540" y="1085"/>
                    </a:lnTo>
                    <a:lnTo>
                      <a:pt x="1514" y="1088"/>
                    </a:lnTo>
                    <a:lnTo>
                      <a:pt x="1489" y="1085"/>
                    </a:lnTo>
                    <a:lnTo>
                      <a:pt x="1466" y="1075"/>
                    </a:lnTo>
                    <a:lnTo>
                      <a:pt x="1447" y="1060"/>
                    </a:lnTo>
                    <a:lnTo>
                      <a:pt x="1431" y="1041"/>
                    </a:lnTo>
                    <a:lnTo>
                      <a:pt x="1422" y="1018"/>
                    </a:lnTo>
                    <a:lnTo>
                      <a:pt x="1419" y="992"/>
                    </a:lnTo>
                    <a:lnTo>
                      <a:pt x="1419" y="829"/>
                    </a:lnTo>
                    <a:lnTo>
                      <a:pt x="1101" y="829"/>
                    </a:lnTo>
                    <a:close/>
                    <a:moveTo>
                      <a:pt x="1920" y="192"/>
                    </a:moveTo>
                    <a:lnTo>
                      <a:pt x="1874" y="195"/>
                    </a:lnTo>
                    <a:lnTo>
                      <a:pt x="1831" y="204"/>
                    </a:lnTo>
                    <a:lnTo>
                      <a:pt x="1790" y="221"/>
                    </a:lnTo>
                    <a:lnTo>
                      <a:pt x="1752" y="242"/>
                    </a:lnTo>
                    <a:lnTo>
                      <a:pt x="1718" y="268"/>
                    </a:lnTo>
                    <a:lnTo>
                      <a:pt x="1686" y="298"/>
                    </a:lnTo>
                    <a:lnTo>
                      <a:pt x="1660" y="333"/>
                    </a:lnTo>
                    <a:lnTo>
                      <a:pt x="1639" y="370"/>
                    </a:lnTo>
                    <a:lnTo>
                      <a:pt x="1624" y="411"/>
                    </a:lnTo>
                    <a:lnTo>
                      <a:pt x="1614" y="456"/>
                    </a:lnTo>
                    <a:lnTo>
                      <a:pt x="1610" y="501"/>
                    </a:lnTo>
                    <a:lnTo>
                      <a:pt x="1610" y="636"/>
                    </a:lnTo>
                    <a:lnTo>
                      <a:pt x="2229" y="636"/>
                    </a:lnTo>
                    <a:lnTo>
                      <a:pt x="2229" y="501"/>
                    </a:lnTo>
                    <a:lnTo>
                      <a:pt x="2226" y="456"/>
                    </a:lnTo>
                    <a:lnTo>
                      <a:pt x="2217" y="411"/>
                    </a:lnTo>
                    <a:lnTo>
                      <a:pt x="2200" y="370"/>
                    </a:lnTo>
                    <a:lnTo>
                      <a:pt x="2179" y="333"/>
                    </a:lnTo>
                    <a:lnTo>
                      <a:pt x="2154" y="298"/>
                    </a:lnTo>
                    <a:lnTo>
                      <a:pt x="2123" y="268"/>
                    </a:lnTo>
                    <a:lnTo>
                      <a:pt x="2088" y="242"/>
                    </a:lnTo>
                    <a:lnTo>
                      <a:pt x="2051" y="221"/>
                    </a:lnTo>
                    <a:lnTo>
                      <a:pt x="2010" y="204"/>
                    </a:lnTo>
                    <a:lnTo>
                      <a:pt x="1965" y="195"/>
                    </a:lnTo>
                    <a:lnTo>
                      <a:pt x="1920" y="192"/>
                    </a:lnTo>
                    <a:close/>
                    <a:moveTo>
                      <a:pt x="1920" y="0"/>
                    </a:moveTo>
                    <a:lnTo>
                      <a:pt x="1978" y="2"/>
                    </a:lnTo>
                    <a:lnTo>
                      <a:pt x="2034" y="13"/>
                    </a:lnTo>
                    <a:lnTo>
                      <a:pt x="2089" y="29"/>
                    </a:lnTo>
                    <a:lnTo>
                      <a:pt x="2141" y="50"/>
                    </a:lnTo>
                    <a:lnTo>
                      <a:pt x="2189" y="77"/>
                    </a:lnTo>
                    <a:lnTo>
                      <a:pt x="2233" y="110"/>
                    </a:lnTo>
                    <a:lnTo>
                      <a:pt x="2274" y="146"/>
                    </a:lnTo>
                    <a:lnTo>
                      <a:pt x="2311" y="187"/>
                    </a:lnTo>
                    <a:lnTo>
                      <a:pt x="2343" y="232"/>
                    </a:lnTo>
                    <a:lnTo>
                      <a:pt x="2371" y="280"/>
                    </a:lnTo>
                    <a:lnTo>
                      <a:pt x="2392" y="332"/>
                    </a:lnTo>
                    <a:lnTo>
                      <a:pt x="2408" y="386"/>
                    </a:lnTo>
                    <a:lnTo>
                      <a:pt x="2418" y="443"/>
                    </a:lnTo>
                    <a:lnTo>
                      <a:pt x="2421" y="501"/>
                    </a:lnTo>
                    <a:lnTo>
                      <a:pt x="2421" y="636"/>
                    </a:lnTo>
                    <a:lnTo>
                      <a:pt x="2835" y="636"/>
                    </a:lnTo>
                    <a:lnTo>
                      <a:pt x="2860" y="639"/>
                    </a:lnTo>
                    <a:lnTo>
                      <a:pt x="2884" y="649"/>
                    </a:lnTo>
                    <a:lnTo>
                      <a:pt x="2903" y="664"/>
                    </a:lnTo>
                    <a:lnTo>
                      <a:pt x="2918" y="684"/>
                    </a:lnTo>
                    <a:lnTo>
                      <a:pt x="2928" y="707"/>
                    </a:lnTo>
                    <a:lnTo>
                      <a:pt x="2931" y="732"/>
                    </a:lnTo>
                    <a:lnTo>
                      <a:pt x="2931" y="1143"/>
                    </a:lnTo>
                    <a:lnTo>
                      <a:pt x="3474" y="1143"/>
                    </a:lnTo>
                    <a:lnTo>
                      <a:pt x="3500" y="1146"/>
                    </a:lnTo>
                    <a:lnTo>
                      <a:pt x="3522" y="1157"/>
                    </a:lnTo>
                    <a:lnTo>
                      <a:pt x="3542" y="1171"/>
                    </a:lnTo>
                    <a:lnTo>
                      <a:pt x="3557" y="1191"/>
                    </a:lnTo>
                    <a:lnTo>
                      <a:pt x="3566" y="1214"/>
                    </a:lnTo>
                    <a:lnTo>
                      <a:pt x="3570" y="1240"/>
                    </a:lnTo>
                    <a:lnTo>
                      <a:pt x="3570" y="3028"/>
                    </a:lnTo>
                    <a:lnTo>
                      <a:pt x="3614" y="3033"/>
                    </a:lnTo>
                    <a:lnTo>
                      <a:pt x="3655" y="3044"/>
                    </a:lnTo>
                    <a:lnTo>
                      <a:pt x="3694" y="3061"/>
                    </a:lnTo>
                    <a:lnTo>
                      <a:pt x="3730" y="3083"/>
                    </a:lnTo>
                    <a:lnTo>
                      <a:pt x="3761" y="3111"/>
                    </a:lnTo>
                    <a:lnTo>
                      <a:pt x="3788" y="3143"/>
                    </a:lnTo>
                    <a:lnTo>
                      <a:pt x="3810" y="3178"/>
                    </a:lnTo>
                    <a:lnTo>
                      <a:pt x="3827" y="3218"/>
                    </a:lnTo>
                    <a:lnTo>
                      <a:pt x="3836" y="3260"/>
                    </a:lnTo>
                    <a:lnTo>
                      <a:pt x="3840" y="3304"/>
                    </a:lnTo>
                    <a:lnTo>
                      <a:pt x="3840" y="3351"/>
                    </a:lnTo>
                    <a:lnTo>
                      <a:pt x="3836" y="3395"/>
                    </a:lnTo>
                    <a:lnTo>
                      <a:pt x="3826" y="3437"/>
                    </a:lnTo>
                    <a:lnTo>
                      <a:pt x="3809" y="3477"/>
                    </a:lnTo>
                    <a:lnTo>
                      <a:pt x="3787" y="3513"/>
                    </a:lnTo>
                    <a:lnTo>
                      <a:pt x="3759" y="3545"/>
                    </a:lnTo>
                    <a:lnTo>
                      <a:pt x="3727" y="3573"/>
                    </a:lnTo>
                    <a:lnTo>
                      <a:pt x="3691" y="3595"/>
                    </a:lnTo>
                    <a:lnTo>
                      <a:pt x="3652" y="3612"/>
                    </a:lnTo>
                    <a:lnTo>
                      <a:pt x="3609" y="3622"/>
                    </a:lnTo>
                    <a:lnTo>
                      <a:pt x="3565" y="3626"/>
                    </a:lnTo>
                    <a:lnTo>
                      <a:pt x="276" y="3626"/>
                    </a:lnTo>
                    <a:lnTo>
                      <a:pt x="230" y="3622"/>
                    </a:lnTo>
                    <a:lnTo>
                      <a:pt x="188" y="3612"/>
                    </a:lnTo>
                    <a:lnTo>
                      <a:pt x="148" y="3595"/>
                    </a:lnTo>
                    <a:lnTo>
                      <a:pt x="113" y="3573"/>
                    </a:lnTo>
                    <a:lnTo>
                      <a:pt x="81" y="3545"/>
                    </a:lnTo>
                    <a:lnTo>
                      <a:pt x="53" y="3513"/>
                    </a:lnTo>
                    <a:lnTo>
                      <a:pt x="30" y="3477"/>
                    </a:lnTo>
                    <a:lnTo>
                      <a:pt x="14" y="3437"/>
                    </a:lnTo>
                    <a:lnTo>
                      <a:pt x="4" y="3395"/>
                    </a:lnTo>
                    <a:lnTo>
                      <a:pt x="0" y="3351"/>
                    </a:lnTo>
                    <a:lnTo>
                      <a:pt x="0" y="3304"/>
                    </a:lnTo>
                    <a:lnTo>
                      <a:pt x="4" y="3260"/>
                    </a:lnTo>
                    <a:lnTo>
                      <a:pt x="14" y="3218"/>
                    </a:lnTo>
                    <a:lnTo>
                      <a:pt x="30" y="3178"/>
                    </a:lnTo>
                    <a:lnTo>
                      <a:pt x="53" y="3143"/>
                    </a:lnTo>
                    <a:lnTo>
                      <a:pt x="79" y="3111"/>
                    </a:lnTo>
                    <a:lnTo>
                      <a:pt x="111" y="3083"/>
                    </a:lnTo>
                    <a:lnTo>
                      <a:pt x="146" y="3061"/>
                    </a:lnTo>
                    <a:lnTo>
                      <a:pt x="185" y="3044"/>
                    </a:lnTo>
                    <a:lnTo>
                      <a:pt x="227" y="3033"/>
                    </a:lnTo>
                    <a:lnTo>
                      <a:pt x="270" y="3028"/>
                    </a:lnTo>
                    <a:lnTo>
                      <a:pt x="270" y="1240"/>
                    </a:lnTo>
                    <a:lnTo>
                      <a:pt x="273" y="1214"/>
                    </a:lnTo>
                    <a:lnTo>
                      <a:pt x="284" y="1191"/>
                    </a:lnTo>
                    <a:lnTo>
                      <a:pt x="298" y="1171"/>
                    </a:lnTo>
                    <a:lnTo>
                      <a:pt x="318" y="1157"/>
                    </a:lnTo>
                    <a:lnTo>
                      <a:pt x="341" y="1146"/>
                    </a:lnTo>
                    <a:lnTo>
                      <a:pt x="366" y="1143"/>
                    </a:lnTo>
                    <a:lnTo>
                      <a:pt x="909" y="1143"/>
                    </a:lnTo>
                    <a:lnTo>
                      <a:pt x="909" y="732"/>
                    </a:lnTo>
                    <a:lnTo>
                      <a:pt x="913" y="707"/>
                    </a:lnTo>
                    <a:lnTo>
                      <a:pt x="922" y="684"/>
                    </a:lnTo>
                    <a:lnTo>
                      <a:pt x="937" y="664"/>
                    </a:lnTo>
                    <a:lnTo>
                      <a:pt x="957" y="649"/>
                    </a:lnTo>
                    <a:lnTo>
                      <a:pt x="979" y="639"/>
                    </a:lnTo>
                    <a:lnTo>
                      <a:pt x="1005" y="636"/>
                    </a:lnTo>
                    <a:lnTo>
                      <a:pt x="1419" y="636"/>
                    </a:lnTo>
                    <a:lnTo>
                      <a:pt x="1419" y="501"/>
                    </a:lnTo>
                    <a:lnTo>
                      <a:pt x="1422" y="443"/>
                    </a:lnTo>
                    <a:lnTo>
                      <a:pt x="1431" y="386"/>
                    </a:lnTo>
                    <a:lnTo>
                      <a:pt x="1448" y="332"/>
                    </a:lnTo>
                    <a:lnTo>
                      <a:pt x="1470" y="280"/>
                    </a:lnTo>
                    <a:lnTo>
                      <a:pt x="1497" y="232"/>
                    </a:lnTo>
                    <a:lnTo>
                      <a:pt x="1528" y="187"/>
                    </a:lnTo>
                    <a:lnTo>
                      <a:pt x="1566" y="146"/>
                    </a:lnTo>
                    <a:lnTo>
                      <a:pt x="1607" y="110"/>
                    </a:lnTo>
                    <a:lnTo>
                      <a:pt x="1651" y="77"/>
                    </a:lnTo>
                    <a:lnTo>
                      <a:pt x="1700" y="50"/>
                    </a:lnTo>
                    <a:lnTo>
                      <a:pt x="1752" y="29"/>
                    </a:lnTo>
                    <a:lnTo>
                      <a:pt x="1805" y="13"/>
                    </a:lnTo>
                    <a:lnTo>
                      <a:pt x="1861" y="2"/>
                    </a:lnTo>
                    <a:lnTo>
                      <a:pt x="19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1739901" y="2530475"/>
                <a:ext cx="542925" cy="544513"/>
              </a:xfrm>
              <a:custGeom>
                <a:avLst/>
                <a:gdLst>
                  <a:gd name="T0" fmla="*/ 0 w 685"/>
                  <a:gd name="T1" fmla="*/ 0 h 688"/>
                  <a:gd name="T2" fmla="*/ 623 w 685"/>
                  <a:gd name="T3" fmla="*/ 249 h 688"/>
                  <a:gd name="T4" fmla="*/ 435 w 685"/>
                  <a:gd name="T5" fmla="*/ 310 h 688"/>
                  <a:gd name="T6" fmla="*/ 685 w 685"/>
                  <a:gd name="T7" fmla="*/ 563 h 688"/>
                  <a:gd name="T8" fmla="*/ 561 w 685"/>
                  <a:gd name="T9" fmla="*/ 688 h 688"/>
                  <a:gd name="T10" fmla="*/ 310 w 685"/>
                  <a:gd name="T11" fmla="*/ 435 h 688"/>
                  <a:gd name="T12" fmla="*/ 249 w 685"/>
                  <a:gd name="T13" fmla="*/ 625 h 688"/>
                  <a:gd name="T14" fmla="*/ 0 w 685"/>
                  <a:gd name="T15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5" h="688">
                    <a:moveTo>
                      <a:pt x="0" y="0"/>
                    </a:moveTo>
                    <a:lnTo>
                      <a:pt x="623" y="249"/>
                    </a:lnTo>
                    <a:lnTo>
                      <a:pt x="435" y="310"/>
                    </a:lnTo>
                    <a:lnTo>
                      <a:pt x="685" y="563"/>
                    </a:lnTo>
                    <a:lnTo>
                      <a:pt x="561" y="688"/>
                    </a:lnTo>
                    <a:lnTo>
                      <a:pt x="310" y="435"/>
                    </a:lnTo>
                    <a:lnTo>
                      <a:pt x="249" y="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384423" y="1228436"/>
            <a:ext cx="904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Physical Store Shopping is a continuation of the online Shopping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wis721 Md BT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84423" y="2334143"/>
            <a:ext cx="904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Move wish lists and cart to store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84423" y="3392691"/>
            <a:ext cx="904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Take the store interest out of store – size not available?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wis721 Md BT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53401" y="1116760"/>
            <a:ext cx="228600" cy="228600"/>
          </a:xfrm>
          <a:prstGeom prst="ellipse">
            <a:avLst/>
          </a:prstGeom>
          <a:solidFill>
            <a:srgbClr val="B743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53401" y="2177496"/>
            <a:ext cx="228600" cy="228600"/>
          </a:xfrm>
          <a:prstGeom prst="ellipse">
            <a:avLst/>
          </a:prstGeom>
          <a:solidFill>
            <a:srgbClr val="4BB9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53401" y="3267064"/>
            <a:ext cx="228600" cy="228600"/>
          </a:xfrm>
          <a:prstGeom prst="ellipse">
            <a:avLst/>
          </a:prstGeom>
          <a:solidFill>
            <a:srgbClr val="F3A6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200021" cy="76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D:\Sudeepthi\PPT\Phygital Retail Webinar\ref\shutterstock_3795307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25"/>
            <a:ext cx="12200021" cy="6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0889" y="2247210"/>
            <a:ext cx="54711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Personalized Product Recommendations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Swis721 Md BT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Personalized Promotions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890" y="1453986"/>
            <a:ext cx="4480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3A60B"/>
                </a:solidFill>
                <a:latin typeface="Swis721 Md BT" panose="020B0604020202020204" pitchFamily="34" charset="0"/>
              </a:rPr>
              <a:t>Every Customer is Unique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0010" y="2247210"/>
            <a:ext cx="547117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Location Based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Swis721 Md BT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Retailer knows you better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530" y="169476"/>
            <a:ext cx="573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2. Personalization – Be more relevant</a:t>
            </a:r>
          </a:p>
        </p:txBody>
      </p:sp>
    </p:spTree>
    <p:extLst>
      <p:ext uri="{BB962C8B-B14F-4D97-AF65-F5344CB8AC3E}">
        <p14:creationId xmlns:p14="http://schemas.microsoft.com/office/powerpoint/2010/main" val="22679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/>
          <a:stretch/>
        </p:blipFill>
        <p:spPr>
          <a:xfrm flipH="1">
            <a:off x="3896601" y="0"/>
            <a:ext cx="8295398" cy="68393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 flipH="1">
            <a:off x="0" y="0"/>
            <a:ext cx="1062268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>
                  <a:lumMod val="9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537" y="1048516"/>
            <a:ext cx="58850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Customers already use Smartphone while shopping, Retailers should follow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Customers do price comparison, share pictures with friends and family, pay using Digital Wallets.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Locate products in stores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Customers do not get the right help from the store associate “at the time of their need” – can your app do better?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wis721 Md BT" panose="020B0604020202020204" pitchFamily="34" charset="0"/>
              </a:rPr>
              <a:t>Why stand in queue when you can pay by mobile?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wis721 Md BT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24" y="5555299"/>
            <a:ext cx="750952" cy="583926"/>
          </a:xfrm>
          <a:prstGeom prst="rect">
            <a:avLst/>
          </a:prstGeom>
          <a:solidFill>
            <a:srgbClr val="98389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>
            <a:off x="2205055" y="5141331"/>
            <a:ext cx="296703" cy="1280160"/>
            <a:chOff x="3925342" y="3531574"/>
            <a:chExt cx="296703" cy="1280160"/>
          </a:xfrm>
          <a:solidFill>
            <a:srgbClr val="983895"/>
          </a:solidFill>
        </p:grpSpPr>
        <p:cxnSp>
          <p:nvCxnSpPr>
            <p:cNvPr id="21" name="Straight Connector 20"/>
            <p:cNvCxnSpPr/>
            <p:nvPr/>
          </p:nvCxnSpPr>
          <p:spPr bwMode="auto">
            <a:xfrm>
              <a:off x="4209028" y="3531574"/>
              <a:ext cx="0" cy="1280160"/>
            </a:xfrm>
            <a:prstGeom prst="line">
              <a:avLst/>
            </a:prstGeom>
            <a:grpFill/>
            <a:ln w="28575" cap="flat" cmpd="sng" algn="ctr">
              <a:solidFill>
                <a:srgbClr val="9838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3925342" y="3842425"/>
              <a:ext cx="296703" cy="648072"/>
            </a:xfrm>
            <a:prstGeom prst="rect">
              <a:avLst/>
            </a:prstGeom>
            <a:grpFill/>
            <a:ln w="12700" cap="flat" cmpd="sng" algn="ctr">
              <a:solidFill>
                <a:srgbClr val="9838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15427" y="5462845"/>
            <a:ext cx="5566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983895"/>
                </a:solidFill>
                <a:latin typeface="Swis721 Md BT" panose="020B0604020202020204" pitchFamily="34" charset="0"/>
              </a:rPr>
              <a:t>1in3</a:t>
            </a:r>
            <a:r>
              <a:rPr lang="en-IN" dirty="0" smtClean="0">
                <a:latin typeface="Swis721 Md BT" panose="020B0604020202020204" pitchFamily="34" charset="0"/>
              </a:rPr>
              <a:t> </a:t>
            </a:r>
            <a:r>
              <a:rPr lang="en-IN" dirty="0">
                <a:latin typeface="Swis721 Md BT" panose="020B0604020202020204" pitchFamily="34" charset="0"/>
              </a:rPr>
              <a:t>shoppers use their smartphones to find information instead of asking store </a:t>
            </a:r>
            <a:r>
              <a:rPr lang="en-IN" dirty="0" smtClean="0">
                <a:latin typeface="Swis721 Md BT" panose="020B0604020202020204" pitchFamily="34" charset="0"/>
              </a:rPr>
              <a:t>employees…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5427" y="6139225"/>
            <a:ext cx="506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983895"/>
                </a:solidFill>
                <a:latin typeface="Swis721 Md BT" panose="020B0604020202020204" pitchFamily="34" charset="0"/>
              </a:rPr>
              <a:t>CAN YOUR APP DO BETTER HELP</a:t>
            </a:r>
            <a:r>
              <a:rPr lang="en-IN" dirty="0" smtClean="0">
                <a:solidFill>
                  <a:srgbClr val="983895"/>
                </a:solidFill>
                <a:latin typeface="Swis721 Md BT" panose="020B0604020202020204" pitchFamily="34" charset="0"/>
              </a:rPr>
              <a:t>?</a:t>
            </a:r>
            <a:endParaRPr lang="en-IN" dirty="0">
              <a:solidFill>
                <a:srgbClr val="983895"/>
              </a:solidFill>
              <a:latin typeface="Swis721 Md BT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" y="4982291"/>
            <a:ext cx="15240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74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11071" y="5257799"/>
            <a:ext cx="868589" cy="1029439"/>
            <a:chOff x="2708276" y="-1058863"/>
            <a:chExt cx="771525" cy="914400"/>
          </a:xfrm>
          <a:solidFill>
            <a:srgbClr val="B743B4"/>
          </a:solidFill>
        </p:grpSpPr>
        <p:sp>
          <p:nvSpPr>
            <p:cNvPr id="15" name="Freeform 52"/>
            <p:cNvSpPr>
              <a:spLocks noEditPoints="1"/>
            </p:cNvSpPr>
            <p:nvPr/>
          </p:nvSpPr>
          <p:spPr bwMode="auto">
            <a:xfrm>
              <a:off x="2708276" y="-1058863"/>
              <a:ext cx="534988" cy="914400"/>
            </a:xfrm>
            <a:custGeom>
              <a:avLst/>
              <a:gdLst>
                <a:gd name="T0" fmla="*/ 797 w 1684"/>
                <a:gd name="T1" fmla="*/ 2571 h 2878"/>
                <a:gd name="T2" fmla="*/ 754 w 1684"/>
                <a:gd name="T3" fmla="*/ 2613 h 2878"/>
                <a:gd name="T4" fmla="*/ 747 w 1684"/>
                <a:gd name="T5" fmla="*/ 2676 h 2878"/>
                <a:gd name="T6" fmla="*/ 779 w 1684"/>
                <a:gd name="T7" fmla="*/ 2728 h 2878"/>
                <a:gd name="T8" fmla="*/ 838 w 1684"/>
                <a:gd name="T9" fmla="*/ 2750 h 2878"/>
                <a:gd name="T10" fmla="*/ 897 w 1684"/>
                <a:gd name="T11" fmla="*/ 2729 h 2878"/>
                <a:gd name="T12" fmla="*/ 930 w 1684"/>
                <a:gd name="T13" fmla="*/ 2677 h 2878"/>
                <a:gd name="T14" fmla="*/ 922 w 1684"/>
                <a:gd name="T15" fmla="*/ 2614 h 2878"/>
                <a:gd name="T16" fmla="*/ 880 w 1684"/>
                <a:gd name="T17" fmla="*/ 2571 h 2878"/>
                <a:gd name="T18" fmla="*/ 921 w 1684"/>
                <a:gd name="T19" fmla="*/ 97 h 2878"/>
                <a:gd name="T20" fmla="*/ 779 w 1684"/>
                <a:gd name="T21" fmla="*/ 97 h 2878"/>
                <a:gd name="T22" fmla="*/ 669 w 1684"/>
                <a:gd name="T23" fmla="*/ 102 h 2878"/>
                <a:gd name="T24" fmla="*/ 636 w 1684"/>
                <a:gd name="T25" fmla="*/ 127 h 2878"/>
                <a:gd name="T26" fmla="*/ 667 w 1684"/>
                <a:gd name="T27" fmla="*/ 153 h 2878"/>
                <a:gd name="T28" fmla="*/ 969 w 1684"/>
                <a:gd name="T29" fmla="*/ 156 h 2878"/>
                <a:gd name="T30" fmla="*/ 1001 w 1684"/>
                <a:gd name="T31" fmla="*/ 136 h 2878"/>
                <a:gd name="T32" fmla="*/ 990 w 1684"/>
                <a:gd name="T33" fmla="*/ 111 h 2878"/>
                <a:gd name="T34" fmla="*/ 921 w 1684"/>
                <a:gd name="T35" fmla="*/ 97 h 2878"/>
                <a:gd name="T36" fmla="*/ 512 w 1684"/>
                <a:gd name="T37" fmla="*/ 109 h 2878"/>
                <a:gd name="T38" fmla="*/ 503 w 1684"/>
                <a:gd name="T39" fmla="*/ 135 h 2878"/>
                <a:gd name="T40" fmla="*/ 525 w 1684"/>
                <a:gd name="T41" fmla="*/ 154 h 2878"/>
                <a:gd name="T42" fmla="*/ 554 w 1684"/>
                <a:gd name="T43" fmla="*/ 138 h 2878"/>
                <a:gd name="T44" fmla="*/ 549 w 1684"/>
                <a:gd name="T45" fmla="*/ 111 h 2878"/>
                <a:gd name="T46" fmla="*/ 529 w 1684"/>
                <a:gd name="T47" fmla="*/ 97 h 2878"/>
                <a:gd name="T48" fmla="*/ 1461 w 1684"/>
                <a:gd name="T49" fmla="*/ 3 h 2878"/>
                <a:gd name="T50" fmla="*/ 1567 w 1684"/>
                <a:gd name="T51" fmla="*/ 38 h 2878"/>
                <a:gd name="T52" fmla="*/ 1642 w 1684"/>
                <a:gd name="T53" fmla="*/ 112 h 2878"/>
                <a:gd name="T54" fmla="*/ 1681 w 1684"/>
                <a:gd name="T55" fmla="*/ 217 h 2878"/>
                <a:gd name="T56" fmla="*/ 1681 w 1684"/>
                <a:gd name="T57" fmla="*/ 1356 h 2878"/>
                <a:gd name="T58" fmla="*/ 1663 w 1684"/>
                <a:gd name="T59" fmla="*/ 1394 h 2878"/>
                <a:gd name="T60" fmla="*/ 1628 w 1684"/>
                <a:gd name="T61" fmla="*/ 1411 h 2878"/>
                <a:gd name="T62" fmla="*/ 1590 w 1684"/>
                <a:gd name="T63" fmla="*/ 1389 h 2878"/>
                <a:gd name="T64" fmla="*/ 1572 w 1684"/>
                <a:gd name="T65" fmla="*/ 1351 h 2878"/>
                <a:gd name="T66" fmla="*/ 1572 w 1684"/>
                <a:gd name="T67" fmla="*/ 314 h 2878"/>
                <a:gd name="T68" fmla="*/ 1565 w 1684"/>
                <a:gd name="T69" fmla="*/ 282 h 2878"/>
                <a:gd name="T70" fmla="*/ 1533 w 1684"/>
                <a:gd name="T71" fmla="*/ 269 h 2878"/>
                <a:gd name="T72" fmla="*/ 113 w 1684"/>
                <a:gd name="T73" fmla="*/ 274 h 2878"/>
                <a:gd name="T74" fmla="*/ 103 w 1684"/>
                <a:gd name="T75" fmla="*/ 1709 h 2878"/>
                <a:gd name="T76" fmla="*/ 228 w 1684"/>
                <a:gd name="T77" fmla="*/ 2428 h 2878"/>
                <a:gd name="T78" fmla="*/ 1381 w 1684"/>
                <a:gd name="T79" fmla="*/ 2428 h 2878"/>
                <a:gd name="T80" fmla="*/ 1428 w 1684"/>
                <a:gd name="T81" fmla="*/ 2450 h 2878"/>
                <a:gd name="T82" fmla="*/ 1552 w 1684"/>
                <a:gd name="T83" fmla="*/ 2572 h 2878"/>
                <a:gd name="T84" fmla="*/ 1666 w 1684"/>
                <a:gd name="T85" fmla="*/ 2711 h 2878"/>
                <a:gd name="T86" fmla="*/ 1623 w 1684"/>
                <a:gd name="T87" fmla="*/ 2793 h 2878"/>
                <a:gd name="T88" fmla="*/ 1546 w 1684"/>
                <a:gd name="T89" fmla="*/ 2854 h 2878"/>
                <a:gd name="T90" fmla="*/ 1446 w 1684"/>
                <a:gd name="T91" fmla="*/ 2877 h 2878"/>
                <a:gd name="T92" fmla="*/ 196 w 1684"/>
                <a:gd name="T93" fmla="*/ 2874 h 2878"/>
                <a:gd name="T94" fmla="*/ 103 w 1684"/>
                <a:gd name="T95" fmla="*/ 2835 h 2878"/>
                <a:gd name="T96" fmla="*/ 35 w 1684"/>
                <a:gd name="T97" fmla="*/ 2758 h 2878"/>
                <a:gd name="T98" fmla="*/ 2 w 1684"/>
                <a:gd name="T99" fmla="*/ 2652 h 2878"/>
                <a:gd name="T100" fmla="*/ 0 w 1684"/>
                <a:gd name="T101" fmla="*/ 274 h 2878"/>
                <a:gd name="T102" fmla="*/ 19 w 1684"/>
                <a:gd name="T103" fmla="*/ 157 h 2878"/>
                <a:gd name="T104" fmla="*/ 74 w 1684"/>
                <a:gd name="T105" fmla="*/ 70 h 2878"/>
                <a:gd name="T106" fmla="*/ 162 w 1684"/>
                <a:gd name="T107" fmla="*/ 15 h 2878"/>
                <a:gd name="T108" fmla="*/ 253 w 1684"/>
                <a:gd name="T10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4" h="2878">
                  <a:moveTo>
                    <a:pt x="839" y="2561"/>
                  </a:moveTo>
                  <a:lnTo>
                    <a:pt x="818" y="2563"/>
                  </a:lnTo>
                  <a:lnTo>
                    <a:pt x="797" y="2571"/>
                  </a:lnTo>
                  <a:lnTo>
                    <a:pt x="780" y="2582"/>
                  </a:lnTo>
                  <a:lnTo>
                    <a:pt x="766" y="2596"/>
                  </a:lnTo>
                  <a:lnTo>
                    <a:pt x="754" y="2613"/>
                  </a:lnTo>
                  <a:lnTo>
                    <a:pt x="747" y="2634"/>
                  </a:lnTo>
                  <a:lnTo>
                    <a:pt x="745" y="2655"/>
                  </a:lnTo>
                  <a:lnTo>
                    <a:pt x="747" y="2676"/>
                  </a:lnTo>
                  <a:lnTo>
                    <a:pt x="753" y="2697"/>
                  </a:lnTo>
                  <a:lnTo>
                    <a:pt x="765" y="2714"/>
                  </a:lnTo>
                  <a:lnTo>
                    <a:pt x="779" y="2728"/>
                  </a:lnTo>
                  <a:lnTo>
                    <a:pt x="796" y="2740"/>
                  </a:lnTo>
                  <a:lnTo>
                    <a:pt x="817" y="2747"/>
                  </a:lnTo>
                  <a:lnTo>
                    <a:pt x="838" y="2750"/>
                  </a:lnTo>
                  <a:lnTo>
                    <a:pt x="860" y="2747"/>
                  </a:lnTo>
                  <a:lnTo>
                    <a:pt x="880" y="2741"/>
                  </a:lnTo>
                  <a:lnTo>
                    <a:pt x="897" y="2729"/>
                  </a:lnTo>
                  <a:lnTo>
                    <a:pt x="911" y="2715"/>
                  </a:lnTo>
                  <a:lnTo>
                    <a:pt x="922" y="2698"/>
                  </a:lnTo>
                  <a:lnTo>
                    <a:pt x="930" y="2677"/>
                  </a:lnTo>
                  <a:lnTo>
                    <a:pt x="932" y="2656"/>
                  </a:lnTo>
                  <a:lnTo>
                    <a:pt x="930" y="2634"/>
                  </a:lnTo>
                  <a:lnTo>
                    <a:pt x="922" y="2614"/>
                  </a:lnTo>
                  <a:lnTo>
                    <a:pt x="911" y="2596"/>
                  </a:lnTo>
                  <a:lnTo>
                    <a:pt x="897" y="2582"/>
                  </a:lnTo>
                  <a:lnTo>
                    <a:pt x="880" y="2571"/>
                  </a:lnTo>
                  <a:lnTo>
                    <a:pt x="860" y="2563"/>
                  </a:lnTo>
                  <a:lnTo>
                    <a:pt x="839" y="2561"/>
                  </a:lnTo>
                  <a:close/>
                  <a:moveTo>
                    <a:pt x="921" y="97"/>
                  </a:moveTo>
                  <a:lnTo>
                    <a:pt x="876" y="97"/>
                  </a:lnTo>
                  <a:lnTo>
                    <a:pt x="829" y="98"/>
                  </a:lnTo>
                  <a:lnTo>
                    <a:pt x="779" y="97"/>
                  </a:lnTo>
                  <a:lnTo>
                    <a:pt x="730" y="97"/>
                  </a:lnTo>
                  <a:lnTo>
                    <a:pt x="680" y="99"/>
                  </a:lnTo>
                  <a:lnTo>
                    <a:pt x="669" y="102"/>
                  </a:lnTo>
                  <a:lnTo>
                    <a:pt x="658" y="110"/>
                  </a:lnTo>
                  <a:lnTo>
                    <a:pt x="648" y="119"/>
                  </a:lnTo>
                  <a:lnTo>
                    <a:pt x="636" y="127"/>
                  </a:lnTo>
                  <a:lnTo>
                    <a:pt x="646" y="136"/>
                  </a:lnTo>
                  <a:lnTo>
                    <a:pt x="657" y="145"/>
                  </a:lnTo>
                  <a:lnTo>
                    <a:pt x="667" y="153"/>
                  </a:lnTo>
                  <a:lnTo>
                    <a:pt x="677" y="156"/>
                  </a:lnTo>
                  <a:lnTo>
                    <a:pt x="823" y="158"/>
                  </a:lnTo>
                  <a:lnTo>
                    <a:pt x="969" y="156"/>
                  </a:lnTo>
                  <a:lnTo>
                    <a:pt x="979" y="153"/>
                  </a:lnTo>
                  <a:lnTo>
                    <a:pt x="991" y="146"/>
                  </a:lnTo>
                  <a:lnTo>
                    <a:pt x="1001" y="136"/>
                  </a:lnTo>
                  <a:lnTo>
                    <a:pt x="1011" y="128"/>
                  </a:lnTo>
                  <a:lnTo>
                    <a:pt x="1001" y="120"/>
                  </a:lnTo>
                  <a:lnTo>
                    <a:pt x="990" y="111"/>
                  </a:lnTo>
                  <a:lnTo>
                    <a:pt x="978" y="103"/>
                  </a:lnTo>
                  <a:lnTo>
                    <a:pt x="967" y="99"/>
                  </a:lnTo>
                  <a:lnTo>
                    <a:pt x="921" y="97"/>
                  </a:lnTo>
                  <a:close/>
                  <a:moveTo>
                    <a:pt x="529" y="97"/>
                  </a:moveTo>
                  <a:lnTo>
                    <a:pt x="520" y="101"/>
                  </a:lnTo>
                  <a:lnTo>
                    <a:pt x="512" y="109"/>
                  </a:lnTo>
                  <a:lnTo>
                    <a:pt x="504" y="118"/>
                  </a:lnTo>
                  <a:lnTo>
                    <a:pt x="495" y="126"/>
                  </a:lnTo>
                  <a:lnTo>
                    <a:pt x="503" y="135"/>
                  </a:lnTo>
                  <a:lnTo>
                    <a:pt x="510" y="143"/>
                  </a:lnTo>
                  <a:lnTo>
                    <a:pt x="517" y="150"/>
                  </a:lnTo>
                  <a:lnTo>
                    <a:pt x="525" y="154"/>
                  </a:lnTo>
                  <a:lnTo>
                    <a:pt x="533" y="152"/>
                  </a:lnTo>
                  <a:lnTo>
                    <a:pt x="543" y="147"/>
                  </a:lnTo>
                  <a:lnTo>
                    <a:pt x="554" y="138"/>
                  </a:lnTo>
                  <a:lnTo>
                    <a:pt x="568" y="129"/>
                  </a:lnTo>
                  <a:lnTo>
                    <a:pt x="558" y="120"/>
                  </a:lnTo>
                  <a:lnTo>
                    <a:pt x="549" y="111"/>
                  </a:lnTo>
                  <a:lnTo>
                    <a:pt x="542" y="103"/>
                  </a:lnTo>
                  <a:lnTo>
                    <a:pt x="534" y="98"/>
                  </a:lnTo>
                  <a:lnTo>
                    <a:pt x="529" y="97"/>
                  </a:lnTo>
                  <a:close/>
                  <a:moveTo>
                    <a:pt x="253" y="0"/>
                  </a:moveTo>
                  <a:lnTo>
                    <a:pt x="1420" y="0"/>
                  </a:lnTo>
                  <a:lnTo>
                    <a:pt x="1461" y="3"/>
                  </a:lnTo>
                  <a:lnTo>
                    <a:pt x="1499" y="10"/>
                  </a:lnTo>
                  <a:lnTo>
                    <a:pt x="1534" y="22"/>
                  </a:lnTo>
                  <a:lnTo>
                    <a:pt x="1567" y="38"/>
                  </a:lnTo>
                  <a:lnTo>
                    <a:pt x="1596" y="59"/>
                  </a:lnTo>
                  <a:lnTo>
                    <a:pt x="1621" y="84"/>
                  </a:lnTo>
                  <a:lnTo>
                    <a:pt x="1642" y="112"/>
                  </a:lnTo>
                  <a:lnTo>
                    <a:pt x="1660" y="143"/>
                  </a:lnTo>
                  <a:lnTo>
                    <a:pt x="1673" y="179"/>
                  </a:lnTo>
                  <a:lnTo>
                    <a:pt x="1681" y="217"/>
                  </a:lnTo>
                  <a:lnTo>
                    <a:pt x="1684" y="257"/>
                  </a:lnTo>
                  <a:lnTo>
                    <a:pt x="1684" y="806"/>
                  </a:lnTo>
                  <a:lnTo>
                    <a:pt x="1681" y="1356"/>
                  </a:lnTo>
                  <a:lnTo>
                    <a:pt x="1678" y="1368"/>
                  </a:lnTo>
                  <a:lnTo>
                    <a:pt x="1672" y="1381"/>
                  </a:lnTo>
                  <a:lnTo>
                    <a:pt x="1663" y="1394"/>
                  </a:lnTo>
                  <a:lnTo>
                    <a:pt x="1652" y="1404"/>
                  </a:lnTo>
                  <a:lnTo>
                    <a:pt x="1640" y="1410"/>
                  </a:lnTo>
                  <a:lnTo>
                    <a:pt x="1628" y="1411"/>
                  </a:lnTo>
                  <a:lnTo>
                    <a:pt x="1615" y="1408"/>
                  </a:lnTo>
                  <a:lnTo>
                    <a:pt x="1602" y="1400"/>
                  </a:lnTo>
                  <a:lnTo>
                    <a:pt x="1590" y="1389"/>
                  </a:lnTo>
                  <a:lnTo>
                    <a:pt x="1580" y="1377"/>
                  </a:lnTo>
                  <a:lnTo>
                    <a:pt x="1574" y="1364"/>
                  </a:lnTo>
                  <a:lnTo>
                    <a:pt x="1572" y="1351"/>
                  </a:lnTo>
                  <a:lnTo>
                    <a:pt x="1571" y="665"/>
                  </a:lnTo>
                  <a:lnTo>
                    <a:pt x="1571" y="489"/>
                  </a:lnTo>
                  <a:lnTo>
                    <a:pt x="1572" y="314"/>
                  </a:lnTo>
                  <a:lnTo>
                    <a:pt x="1571" y="301"/>
                  </a:lnTo>
                  <a:lnTo>
                    <a:pt x="1569" y="290"/>
                  </a:lnTo>
                  <a:lnTo>
                    <a:pt x="1565" y="282"/>
                  </a:lnTo>
                  <a:lnTo>
                    <a:pt x="1559" y="275"/>
                  </a:lnTo>
                  <a:lnTo>
                    <a:pt x="1548" y="271"/>
                  </a:lnTo>
                  <a:lnTo>
                    <a:pt x="1533" y="269"/>
                  </a:lnTo>
                  <a:lnTo>
                    <a:pt x="127" y="271"/>
                  </a:lnTo>
                  <a:lnTo>
                    <a:pt x="120" y="271"/>
                  </a:lnTo>
                  <a:lnTo>
                    <a:pt x="113" y="274"/>
                  </a:lnTo>
                  <a:lnTo>
                    <a:pt x="103" y="275"/>
                  </a:lnTo>
                  <a:lnTo>
                    <a:pt x="103" y="991"/>
                  </a:lnTo>
                  <a:lnTo>
                    <a:pt x="103" y="1709"/>
                  </a:lnTo>
                  <a:lnTo>
                    <a:pt x="103" y="2428"/>
                  </a:lnTo>
                  <a:lnTo>
                    <a:pt x="167" y="2428"/>
                  </a:lnTo>
                  <a:lnTo>
                    <a:pt x="228" y="2428"/>
                  </a:lnTo>
                  <a:lnTo>
                    <a:pt x="795" y="2428"/>
                  </a:lnTo>
                  <a:lnTo>
                    <a:pt x="1361" y="2427"/>
                  </a:lnTo>
                  <a:lnTo>
                    <a:pt x="1381" y="2428"/>
                  </a:lnTo>
                  <a:lnTo>
                    <a:pt x="1398" y="2432"/>
                  </a:lnTo>
                  <a:lnTo>
                    <a:pt x="1413" y="2440"/>
                  </a:lnTo>
                  <a:lnTo>
                    <a:pt x="1428" y="2450"/>
                  </a:lnTo>
                  <a:lnTo>
                    <a:pt x="1442" y="2464"/>
                  </a:lnTo>
                  <a:lnTo>
                    <a:pt x="1496" y="2518"/>
                  </a:lnTo>
                  <a:lnTo>
                    <a:pt x="1552" y="2572"/>
                  </a:lnTo>
                  <a:lnTo>
                    <a:pt x="1610" y="2626"/>
                  </a:lnTo>
                  <a:lnTo>
                    <a:pt x="1670" y="2683"/>
                  </a:lnTo>
                  <a:lnTo>
                    <a:pt x="1666" y="2711"/>
                  </a:lnTo>
                  <a:lnTo>
                    <a:pt x="1656" y="2740"/>
                  </a:lnTo>
                  <a:lnTo>
                    <a:pt x="1641" y="2767"/>
                  </a:lnTo>
                  <a:lnTo>
                    <a:pt x="1623" y="2793"/>
                  </a:lnTo>
                  <a:lnTo>
                    <a:pt x="1600" y="2816"/>
                  </a:lnTo>
                  <a:lnTo>
                    <a:pt x="1574" y="2836"/>
                  </a:lnTo>
                  <a:lnTo>
                    <a:pt x="1546" y="2854"/>
                  </a:lnTo>
                  <a:lnTo>
                    <a:pt x="1514" y="2866"/>
                  </a:lnTo>
                  <a:lnTo>
                    <a:pt x="1482" y="2874"/>
                  </a:lnTo>
                  <a:lnTo>
                    <a:pt x="1446" y="2877"/>
                  </a:lnTo>
                  <a:lnTo>
                    <a:pt x="839" y="2878"/>
                  </a:lnTo>
                  <a:lnTo>
                    <a:pt x="232" y="2877"/>
                  </a:lnTo>
                  <a:lnTo>
                    <a:pt x="196" y="2874"/>
                  </a:lnTo>
                  <a:lnTo>
                    <a:pt x="162" y="2866"/>
                  </a:lnTo>
                  <a:lnTo>
                    <a:pt x="131" y="2853"/>
                  </a:lnTo>
                  <a:lnTo>
                    <a:pt x="103" y="2835"/>
                  </a:lnTo>
                  <a:lnTo>
                    <a:pt x="77" y="2813"/>
                  </a:lnTo>
                  <a:lnTo>
                    <a:pt x="55" y="2787"/>
                  </a:lnTo>
                  <a:lnTo>
                    <a:pt x="35" y="2758"/>
                  </a:lnTo>
                  <a:lnTo>
                    <a:pt x="20" y="2725"/>
                  </a:lnTo>
                  <a:lnTo>
                    <a:pt x="9" y="2690"/>
                  </a:lnTo>
                  <a:lnTo>
                    <a:pt x="2" y="2652"/>
                  </a:lnTo>
                  <a:lnTo>
                    <a:pt x="0" y="2611"/>
                  </a:lnTo>
                  <a:lnTo>
                    <a:pt x="0" y="1642"/>
                  </a:lnTo>
                  <a:lnTo>
                    <a:pt x="0" y="274"/>
                  </a:lnTo>
                  <a:lnTo>
                    <a:pt x="2" y="233"/>
                  </a:lnTo>
                  <a:lnTo>
                    <a:pt x="8" y="194"/>
                  </a:lnTo>
                  <a:lnTo>
                    <a:pt x="19" y="157"/>
                  </a:lnTo>
                  <a:lnTo>
                    <a:pt x="33" y="125"/>
                  </a:lnTo>
                  <a:lnTo>
                    <a:pt x="52" y="95"/>
                  </a:lnTo>
                  <a:lnTo>
                    <a:pt x="74" y="70"/>
                  </a:lnTo>
                  <a:lnTo>
                    <a:pt x="100" y="47"/>
                  </a:lnTo>
                  <a:lnTo>
                    <a:pt x="129" y="29"/>
                  </a:lnTo>
                  <a:lnTo>
                    <a:pt x="162" y="15"/>
                  </a:lnTo>
                  <a:lnTo>
                    <a:pt x="196" y="5"/>
                  </a:lnTo>
                  <a:lnTo>
                    <a:pt x="225" y="1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3030538" y="-676275"/>
              <a:ext cx="449263" cy="495300"/>
            </a:xfrm>
            <a:custGeom>
              <a:avLst/>
              <a:gdLst>
                <a:gd name="T0" fmla="*/ 75 w 1416"/>
                <a:gd name="T1" fmla="*/ 109 h 1556"/>
                <a:gd name="T2" fmla="*/ 266 w 1416"/>
                <a:gd name="T3" fmla="*/ 494 h 1556"/>
                <a:gd name="T4" fmla="*/ 454 w 1416"/>
                <a:gd name="T5" fmla="*/ 883 h 1556"/>
                <a:gd name="T6" fmla="*/ 352 w 1416"/>
                <a:gd name="T7" fmla="*/ 877 h 1556"/>
                <a:gd name="T8" fmla="*/ 167 w 1416"/>
                <a:gd name="T9" fmla="*/ 881 h 1556"/>
                <a:gd name="T10" fmla="*/ 118 w 1416"/>
                <a:gd name="T11" fmla="*/ 936 h 1556"/>
                <a:gd name="T12" fmla="*/ 214 w 1416"/>
                <a:gd name="T13" fmla="*/ 1008 h 1556"/>
                <a:gd name="T14" fmla="*/ 419 w 1416"/>
                <a:gd name="T15" fmla="*/ 1112 h 1556"/>
                <a:gd name="T16" fmla="*/ 594 w 1416"/>
                <a:gd name="T17" fmla="*/ 1279 h 1556"/>
                <a:gd name="T18" fmla="*/ 755 w 1416"/>
                <a:gd name="T19" fmla="*/ 1382 h 1556"/>
                <a:gd name="T20" fmla="*/ 824 w 1416"/>
                <a:gd name="T21" fmla="*/ 1457 h 1556"/>
                <a:gd name="T22" fmla="*/ 922 w 1416"/>
                <a:gd name="T23" fmla="*/ 1470 h 1556"/>
                <a:gd name="T24" fmla="*/ 1174 w 1416"/>
                <a:gd name="T25" fmla="*/ 1368 h 1556"/>
                <a:gd name="T26" fmla="*/ 1331 w 1416"/>
                <a:gd name="T27" fmla="*/ 1191 h 1556"/>
                <a:gd name="T28" fmla="*/ 1312 w 1416"/>
                <a:gd name="T29" fmla="*/ 1109 h 1556"/>
                <a:gd name="T30" fmla="*/ 1285 w 1416"/>
                <a:gd name="T31" fmla="*/ 935 h 1556"/>
                <a:gd name="T32" fmla="*/ 1251 w 1416"/>
                <a:gd name="T33" fmla="*/ 696 h 1556"/>
                <a:gd name="T34" fmla="*/ 1150 w 1416"/>
                <a:gd name="T35" fmla="*/ 499 h 1556"/>
                <a:gd name="T36" fmla="*/ 1032 w 1416"/>
                <a:gd name="T37" fmla="*/ 286 h 1556"/>
                <a:gd name="T38" fmla="*/ 958 w 1416"/>
                <a:gd name="T39" fmla="*/ 245 h 1556"/>
                <a:gd name="T40" fmla="*/ 881 w 1416"/>
                <a:gd name="T41" fmla="*/ 316 h 1556"/>
                <a:gd name="T42" fmla="*/ 839 w 1416"/>
                <a:gd name="T43" fmla="*/ 305 h 1556"/>
                <a:gd name="T44" fmla="*/ 787 w 1416"/>
                <a:gd name="T45" fmla="*/ 250 h 1556"/>
                <a:gd name="T46" fmla="*/ 696 w 1416"/>
                <a:gd name="T47" fmla="*/ 276 h 1556"/>
                <a:gd name="T48" fmla="*/ 664 w 1416"/>
                <a:gd name="T49" fmla="*/ 371 h 1556"/>
                <a:gd name="T50" fmla="*/ 595 w 1416"/>
                <a:gd name="T51" fmla="*/ 312 h 1556"/>
                <a:gd name="T52" fmla="*/ 507 w 1416"/>
                <a:gd name="T53" fmla="*/ 324 h 1556"/>
                <a:gd name="T54" fmla="*/ 471 w 1416"/>
                <a:gd name="T55" fmla="*/ 401 h 1556"/>
                <a:gd name="T56" fmla="*/ 513 w 1416"/>
                <a:gd name="T57" fmla="*/ 461 h 1556"/>
                <a:gd name="T58" fmla="*/ 493 w 1416"/>
                <a:gd name="T59" fmla="*/ 512 h 1556"/>
                <a:gd name="T60" fmla="*/ 443 w 1416"/>
                <a:gd name="T61" fmla="*/ 493 h 1556"/>
                <a:gd name="T62" fmla="*/ 172 w 1416"/>
                <a:gd name="T63" fmla="*/ 103 h 1556"/>
                <a:gd name="T64" fmla="*/ 116 w 1416"/>
                <a:gd name="T65" fmla="*/ 0 h 1556"/>
                <a:gd name="T66" fmla="*/ 224 w 1416"/>
                <a:gd name="T67" fmla="*/ 49 h 1556"/>
                <a:gd name="T68" fmla="*/ 453 w 1416"/>
                <a:gd name="T69" fmla="*/ 277 h 1556"/>
                <a:gd name="T70" fmla="*/ 553 w 1416"/>
                <a:gd name="T71" fmla="*/ 225 h 1556"/>
                <a:gd name="T72" fmla="*/ 637 w 1416"/>
                <a:gd name="T73" fmla="*/ 225 h 1556"/>
                <a:gd name="T74" fmla="*/ 743 w 1416"/>
                <a:gd name="T75" fmla="*/ 168 h 1556"/>
                <a:gd name="T76" fmla="*/ 860 w 1416"/>
                <a:gd name="T77" fmla="*/ 199 h 1556"/>
                <a:gd name="T78" fmla="*/ 959 w 1416"/>
                <a:gd name="T79" fmla="*/ 170 h 1556"/>
                <a:gd name="T80" fmla="*/ 1076 w 1416"/>
                <a:gd name="T81" fmla="*/ 218 h 1556"/>
                <a:gd name="T82" fmla="*/ 1262 w 1416"/>
                <a:gd name="T83" fmla="*/ 543 h 1556"/>
                <a:gd name="T84" fmla="*/ 1341 w 1416"/>
                <a:gd name="T85" fmla="*/ 798 h 1556"/>
                <a:gd name="T86" fmla="*/ 1362 w 1416"/>
                <a:gd name="T87" fmla="*/ 988 h 1556"/>
                <a:gd name="T88" fmla="*/ 1411 w 1416"/>
                <a:gd name="T89" fmla="*/ 1143 h 1556"/>
                <a:gd name="T90" fmla="*/ 1409 w 1416"/>
                <a:gd name="T91" fmla="*/ 1198 h 1556"/>
                <a:gd name="T92" fmla="*/ 1302 w 1416"/>
                <a:gd name="T93" fmla="*/ 1359 h 1556"/>
                <a:gd name="T94" fmla="*/ 1114 w 1416"/>
                <a:gd name="T95" fmla="*/ 1489 h 1556"/>
                <a:gd name="T96" fmla="*/ 847 w 1416"/>
                <a:gd name="T97" fmla="*/ 1556 h 1556"/>
                <a:gd name="T98" fmla="*/ 773 w 1416"/>
                <a:gd name="T99" fmla="*/ 1523 h 1556"/>
                <a:gd name="T100" fmla="*/ 701 w 1416"/>
                <a:gd name="T101" fmla="*/ 1437 h 1556"/>
                <a:gd name="T102" fmla="*/ 545 w 1416"/>
                <a:gd name="T103" fmla="*/ 1345 h 1556"/>
                <a:gd name="T104" fmla="*/ 397 w 1416"/>
                <a:gd name="T105" fmla="*/ 1188 h 1556"/>
                <a:gd name="T106" fmla="*/ 195 w 1416"/>
                <a:gd name="T107" fmla="*/ 1081 h 1556"/>
                <a:gd name="T108" fmla="*/ 62 w 1416"/>
                <a:gd name="T109" fmla="*/ 997 h 1556"/>
                <a:gd name="T110" fmla="*/ 39 w 1416"/>
                <a:gd name="T111" fmla="*/ 889 h 1556"/>
                <a:gd name="T112" fmla="*/ 109 w 1416"/>
                <a:gd name="T113" fmla="*/ 820 h 1556"/>
                <a:gd name="T114" fmla="*/ 343 w 1416"/>
                <a:gd name="T115" fmla="*/ 785 h 1556"/>
                <a:gd name="T116" fmla="*/ 52 w 1416"/>
                <a:gd name="T117" fmla="*/ 261 h 1556"/>
                <a:gd name="T118" fmla="*/ 6 w 1416"/>
                <a:gd name="T119" fmla="*/ 88 h 1556"/>
                <a:gd name="T120" fmla="*/ 93 w 1416"/>
                <a:gd name="T121" fmla="*/ 4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6" h="1556">
                  <a:moveTo>
                    <a:pt x="128" y="77"/>
                  </a:moveTo>
                  <a:lnTo>
                    <a:pt x="114" y="79"/>
                  </a:lnTo>
                  <a:lnTo>
                    <a:pt x="99" y="85"/>
                  </a:lnTo>
                  <a:lnTo>
                    <a:pt x="85" y="97"/>
                  </a:lnTo>
                  <a:lnTo>
                    <a:pt x="75" y="109"/>
                  </a:lnTo>
                  <a:lnTo>
                    <a:pt x="72" y="123"/>
                  </a:lnTo>
                  <a:lnTo>
                    <a:pt x="73" y="139"/>
                  </a:lnTo>
                  <a:lnTo>
                    <a:pt x="78" y="154"/>
                  </a:lnTo>
                  <a:lnTo>
                    <a:pt x="87" y="171"/>
                  </a:lnTo>
                  <a:lnTo>
                    <a:pt x="266" y="494"/>
                  </a:lnTo>
                  <a:lnTo>
                    <a:pt x="443" y="817"/>
                  </a:lnTo>
                  <a:lnTo>
                    <a:pt x="448" y="832"/>
                  </a:lnTo>
                  <a:lnTo>
                    <a:pt x="451" y="848"/>
                  </a:lnTo>
                  <a:lnTo>
                    <a:pt x="452" y="866"/>
                  </a:lnTo>
                  <a:lnTo>
                    <a:pt x="454" y="883"/>
                  </a:lnTo>
                  <a:lnTo>
                    <a:pt x="438" y="884"/>
                  </a:lnTo>
                  <a:lnTo>
                    <a:pt x="422" y="886"/>
                  </a:lnTo>
                  <a:lnTo>
                    <a:pt x="404" y="887"/>
                  </a:lnTo>
                  <a:lnTo>
                    <a:pt x="389" y="885"/>
                  </a:lnTo>
                  <a:lnTo>
                    <a:pt x="352" y="877"/>
                  </a:lnTo>
                  <a:lnTo>
                    <a:pt x="315" y="871"/>
                  </a:lnTo>
                  <a:lnTo>
                    <a:pt x="278" y="868"/>
                  </a:lnTo>
                  <a:lnTo>
                    <a:pt x="240" y="868"/>
                  </a:lnTo>
                  <a:lnTo>
                    <a:pt x="204" y="872"/>
                  </a:lnTo>
                  <a:lnTo>
                    <a:pt x="167" y="881"/>
                  </a:lnTo>
                  <a:lnTo>
                    <a:pt x="151" y="888"/>
                  </a:lnTo>
                  <a:lnTo>
                    <a:pt x="137" y="899"/>
                  </a:lnTo>
                  <a:lnTo>
                    <a:pt x="121" y="911"/>
                  </a:lnTo>
                  <a:lnTo>
                    <a:pt x="107" y="923"/>
                  </a:lnTo>
                  <a:lnTo>
                    <a:pt x="118" y="936"/>
                  </a:lnTo>
                  <a:lnTo>
                    <a:pt x="128" y="950"/>
                  </a:lnTo>
                  <a:lnTo>
                    <a:pt x="140" y="963"/>
                  </a:lnTo>
                  <a:lnTo>
                    <a:pt x="153" y="975"/>
                  </a:lnTo>
                  <a:lnTo>
                    <a:pt x="182" y="993"/>
                  </a:lnTo>
                  <a:lnTo>
                    <a:pt x="214" y="1008"/>
                  </a:lnTo>
                  <a:lnTo>
                    <a:pt x="247" y="1020"/>
                  </a:lnTo>
                  <a:lnTo>
                    <a:pt x="294" y="1038"/>
                  </a:lnTo>
                  <a:lnTo>
                    <a:pt x="338" y="1059"/>
                  </a:lnTo>
                  <a:lnTo>
                    <a:pt x="380" y="1084"/>
                  </a:lnTo>
                  <a:lnTo>
                    <a:pt x="419" y="1112"/>
                  </a:lnTo>
                  <a:lnTo>
                    <a:pt x="456" y="1144"/>
                  </a:lnTo>
                  <a:lnTo>
                    <a:pt x="491" y="1177"/>
                  </a:lnTo>
                  <a:lnTo>
                    <a:pt x="526" y="1215"/>
                  </a:lnTo>
                  <a:lnTo>
                    <a:pt x="558" y="1248"/>
                  </a:lnTo>
                  <a:lnTo>
                    <a:pt x="594" y="1279"/>
                  </a:lnTo>
                  <a:lnTo>
                    <a:pt x="632" y="1308"/>
                  </a:lnTo>
                  <a:lnTo>
                    <a:pt x="672" y="1334"/>
                  </a:lnTo>
                  <a:lnTo>
                    <a:pt x="714" y="1358"/>
                  </a:lnTo>
                  <a:lnTo>
                    <a:pt x="734" y="1370"/>
                  </a:lnTo>
                  <a:lnTo>
                    <a:pt x="755" y="1382"/>
                  </a:lnTo>
                  <a:lnTo>
                    <a:pt x="773" y="1395"/>
                  </a:lnTo>
                  <a:lnTo>
                    <a:pt x="790" y="1410"/>
                  </a:lnTo>
                  <a:lnTo>
                    <a:pt x="806" y="1428"/>
                  </a:lnTo>
                  <a:lnTo>
                    <a:pt x="818" y="1449"/>
                  </a:lnTo>
                  <a:lnTo>
                    <a:pt x="824" y="1457"/>
                  </a:lnTo>
                  <a:lnTo>
                    <a:pt x="833" y="1465"/>
                  </a:lnTo>
                  <a:lnTo>
                    <a:pt x="843" y="1472"/>
                  </a:lnTo>
                  <a:lnTo>
                    <a:pt x="853" y="1477"/>
                  </a:lnTo>
                  <a:lnTo>
                    <a:pt x="864" y="1479"/>
                  </a:lnTo>
                  <a:lnTo>
                    <a:pt x="922" y="1470"/>
                  </a:lnTo>
                  <a:lnTo>
                    <a:pt x="978" y="1459"/>
                  </a:lnTo>
                  <a:lnTo>
                    <a:pt x="1031" y="1443"/>
                  </a:lnTo>
                  <a:lnTo>
                    <a:pt x="1082" y="1423"/>
                  </a:lnTo>
                  <a:lnTo>
                    <a:pt x="1129" y="1397"/>
                  </a:lnTo>
                  <a:lnTo>
                    <a:pt x="1174" y="1368"/>
                  </a:lnTo>
                  <a:lnTo>
                    <a:pt x="1217" y="1333"/>
                  </a:lnTo>
                  <a:lnTo>
                    <a:pt x="1257" y="1294"/>
                  </a:lnTo>
                  <a:lnTo>
                    <a:pt x="1293" y="1251"/>
                  </a:lnTo>
                  <a:lnTo>
                    <a:pt x="1327" y="1203"/>
                  </a:lnTo>
                  <a:lnTo>
                    <a:pt x="1331" y="1191"/>
                  </a:lnTo>
                  <a:lnTo>
                    <a:pt x="1334" y="1178"/>
                  </a:lnTo>
                  <a:lnTo>
                    <a:pt x="1333" y="1164"/>
                  </a:lnTo>
                  <a:lnTo>
                    <a:pt x="1331" y="1150"/>
                  </a:lnTo>
                  <a:lnTo>
                    <a:pt x="1326" y="1139"/>
                  </a:lnTo>
                  <a:lnTo>
                    <a:pt x="1312" y="1109"/>
                  </a:lnTo>
                  <a:lnTo>
                    <a:pt x="1300" y="1079"/>
                  </a:lnTo>
                  <a:lnTo>
                    <a:pt x="1293" y="1049"/>
                  </a:lnTo>
                  <a:lnTo>
                    <a:pt x="1289" y="1016"/>
                  </a:lnTo>
                  <a:lnTo>
                    <a:pt x="1287" y="984"/>
                  </a:lnTo>
                  <a:lnTo>
                    <a:pt x="1285" y="935"/>
                  </a:lnTo>
                  <a:lnTo>
                    <a:pt x="1282" y="886"/>
                  </a:lnTo>
                  <a:lnTo>
                    <a:pt x="1278" y="838"/>
                  </a:lnTo>
                  <a:lnTo>
                    <a:pt x="1272" y="789"/>
                  </a:lnTo>
                  <a:lnTo>
                    <a:pt x="1263" y="742"/>
                  </a:lnTo>
                  <a:lnTo>
                    <a:pt x="1251" y="696"/>
                  </a:lnTo>
                  <a:lnTo>
                    <a:pt x="1234" y="650"/>
                  </a:lnTo>
                  <a:lnTo>
                    <a:pt x="1213" y="605"/>
                  </a:lnTo>
                  <a:lnTo>
                    <a:pt x="1186" y="561"/>
                  </a:lnTo>
                  <a:lnTo>
                    <a:pt x="1167" y="531"/>
                  </a:lnTo>
                  <a:lnTo>
                    <a:pt x="1150" y="499"/>
                  </a:lnTo>
                  <a:lnTo>
                    <a:pt x="1133" y="468"/>
                  </a:lnTo>
                  <a:lnTo>
                    <a:pt x="1117" y="436"/>
                  </a:lnTo>
                  <a:lnTo>
                    <a:pt x="1090" y="385"/>
                  </a:lnTo>
                  <a:lnTo>
                    <a:pt x="1062" y="335"/>
                  </a:lnTo>
                  <a:lnTo>
                    <a:pt x="1032" y="286"/>
                  </a:lnTo>
                  <a:lnTo>
                    <a:pt x="1017" y="267"/>
                  </a:lnTo>
                  <a:lnTo>
                    <a:pt x="1003" y="253"/>
                  </a:lnTo>
                  <a:lnTo>
                    <a:pt x="989" y="245"/>
                  </a:lnTo>
                  <a:lnTo>
                    <a:pt x="975" y="243"/>
                  </a:lnTo>
                  <a:lnTo>
                    <a:pt x="958" y="245"/>
                  </a:lnTo>
                  <a:lnTo>
                    <a:pt x="941" y="253"/>
                  </a:lnTo>
                  <a:lnTo>
                    <a:pt x="922" y="267"/>
                  </a:lnTo>
                  <a:lnTo>
                    <a:pt x="906" y="281"/>
                  </a:lnTo>
                  <a:lnTo>
                    <a:pt x="893" y="297"/>
                  </a:lnTo>
                  <a:lnTo>
                    <a:pt x="881" y="316"/>
                  </a:lnTo>
                  <a:lnTo>
                    <a:pt x="869" y="335"/>
                  </a:lnTo>
                  <a:lnTo>
                    <a:pt x="855" y="355"/>
                  </a:lnTo>
                  <a:lnTo>
                    <a:pt x="850" y="337"/>
                  </a:lnTo>
                  <a:lnTo>
                    <a:pt x="845" y="321"/>
                  </a:lnTo>
                  <a:lnTo>
                    <a:pt x="839" y="305"/>
                  </a:lnTo>
                  <a:lnTo>
                    <a:pt x="832" y="289"/>
                  </a:lnTo>
                  <a:lnTo>
                    <a:pt x="824" y="276"/>
                  </a:lnTo>
                  <a:lnTo>
                    <a:pt x="814" y="265"/>
                  </a:lnTo>
                  <a:lnTo>
                    <a:pt x="802" y="256"/>
                  </a:lnTo>
                  <a:lnTo>
                    <a:pt x="787" y="250"/>
                  </a:lnTo>
                  <a:lnTo>
                    <a:pt x="771" y="247"/>
                  </a:lnTo>
                  <a:lnTo>
                    <a:pt x="751" y="249"/>
                  </a:lnTo>
                  <a:lnTo>
                    <a:pt x="729" y="255"/>
                  </a:lnTo>
                  <a:lnTo>
                    <a:pt x="711" y="264"/>
                  </a:lnTo>
                  <a:lnTo>
                    <a:pt x="696" y="276"/>
                  </a:lnTo>
                  <a:lnTo>
                    <a:pt x="683" y="290"/>
                  </a:lnTo>
                  <a:lnTo>
                    <a:pt x="674" y="308"/>
                  </a:lnTo>
                  <a:lnTo>
                    <a:pt x="668" y="327"/>
                  </a:lnTo>
                  <a:lnTo>
                    <a:pt x="665" y="348"/>
                  </a:lnTo>
                  <a:lnTo>
                    <a:pt x="664" y="371"/>
                  </a:lnTo>
                  <a:lnTo>
                    <a:pt x="666" y="395"/>
                  </a:lnTo>
                  <a:lnTo>
                    <a:pt x="647" y="370"/>
                  </a:lnTo>
                  <a:lnTo>
                    <a:pt x="627" y="343"/>
                  </a:lnTo>
                  <a:lnTo>
                    <a:pt x="612" y="325"/>
                  </a:lnTo>
                  <a:lnTo>
                    <a:pt x="595" y="312"/>
                  </a:lnTo>
                  <a:lnTo>
                    <a:pt x="577" y="304"/>
                  </a:lnTo>
                  <a:lnTo>
                    <a:pt x="559" y="301"/>
                  </a:lnTo>
                  <a:lnTo>
                    <a:pt x="541" y="304"/>
                  </a:lnTo>
                  <a:lnTo>
                    <a:pt x="524" y="311"/>
                  </a:lnTo>
                  <a:lnTo>
                    <a:pt x="507" y="324"/>
                  </a:lnTo>
                  <a:lnTo>
                    <a:pt x="492" y="343"/>
                  </a:lnTo>
                  <a:lnTo>
                    <a:pt x="483" y="358"/>
                  </a:lnTo>
                  <a:lnTo>
                    <a:pt x="476" y="372"/>
                  </a:lnTo>
                  <a:lnTo>
                    <a:pt x="472" y="387"/>
                  </a:lnTo>
                  <a:lnTo>
                    <a:pt x="471" y="401"/>
                  </a:lnTo>
                  <a:lnTo>
                    <a:pt x="474" y="416"/>
                  </a:lnTo>
                  <a:lnTo>
                    <a:pt x="483" y="429"/>
                  </a:lnTo>
                  <a:lnTo>
                    <a:pt x="497" y="443"/>
                  </a:lnTo>
                  <a:lnTo>
                    <a:pt x="506" y="452"/>
                  </a:lnTo>
                  <a:lnTo>
                    <a:pt x="513" y="461"/>
                  </a:lnTo>
                  <a:lnTo>
                    <a:pt x="517" y="472"/>
                  </a:lnTo>
                  <a:lnTo>
                    <a:pt x="518" y="483"/>
                  </a:lnTo>
                  <a:lnTo>
                    <a:pt x="514" y="494"/>
                  </a:lnTo>
                  <a:lnTo>
                    <a:pt x="505" y="505"/>
                  </a:lnTo>
                  <a:lnTo>
                    <a:pt x="493" y="512"/>
                  </a:lnTo>
                  <a:lnTo>
                    <a:pt x="483" y="515"/>
                  </a:lnTo>
                  <a:lnTo>
                    <a:pt x="472" y="514"/>
                  </a:lnTo>
                  <a:lnTo>
                    <a:pt x="461" y="509"/>
                  </a:lnTo>
                  <a:lnTo>
                    <a:pt x="452" y="502"/>
                  </a:lnTo>
                  <a:lnTo>
                    <a:pt x="443" y="493"/>
                  </a:lnTo>
                  <a:lnTo>
                    <a:pt x="433" y="483"/>
                  </a:lnTo>
                  <a:lnTo>
                    <a:pt x="425" y="472"/>
                  </a:lnTo>
                  <a:lnTo>
                    <a:pt x="303" y="294"/>
                  </a:lnTo>
                  <a:lnTo>
                    <a:pt x="182" y="116"/>
                  </a:lnTo>
                  <a:lnTo>
                    <a:pt x="172" y="103"/>
                  </a:lnTo>
                  <a:lnTo>
                    <a:pt x="163" y="92"/>
                  </a:lnTo>
                  <a:lnTo>
                    <a:pt x="152" y="84"/>
                  </a:lnTo>
                  <a:lnTo>
                    <a:pt x="141" y="78"/>
                  </a:lnTo>
                  <a:lnTo>
                    <a:pt x="128" y="77"/>
                  </a:lnTo>
                  <a:close/>
                  <a:moveTo>
                    <a:pt x="116" y="0"/>
                  </a:moveTo>
                  <a:lnTo>
                    <a:pt x="141" y="0"/>
                  </a:lnTo>
                  <a:lnTo>
                    <a:pt x="163" y="6"/>
                  </a:lnTo>
                  <a:lnTo>
                    <a:pt x="184" y="15"/>
                  </a:lnTo>
                  <a:lnTo>
                    <a:pt x="205" y="31"/>
                  </a:lnTo>
                  <a:lnTo>
                    <a:pt x="224" y="49"/>
                  </a:lnTo>
                  <a:lnTo>
                    <a:pt x="240" y="72"/>
                  </a:lnTo>
                  <a:lnTo>
                    <a:pt x="321" y="203"/>
                  </a:lnTo>
                  <a:lnTo>
                    <a:pt x="401" y="334"/>
                  </a:lnTo>
                  <a:lnTo>
                    <a:pt x="429" y="305"/>
                  </a:lnTo>
                  <a:lnTo>
                    <a:pt x="453" y="277"/>
                  </a:lnTo>
                  <a:lnTo>
                    <a:pt x="479" y="253"/>
                  </a:lnTo>
                  <a:lnTo>
                    <a:pt x="496" y="239"/>
                  </a:lnTo>
                  <a:lnTo>
                    <a:pt x="514" y="230"/>
                  </a:lnTo>
                  <a:lnTo>
                    <a:pt x="534" y="226"/>
                  </a:lnTo>
                  <a:lnTo>
                    <a:pt x="553" y="225"/>
                  </a:lnTo>
                  <a:lnTo>
                    <a:pt x="574" y="226"/>
                  </a:lnTo>
                  <a:lnTo>
                    <a:pt x="596" y="230"/>
                  </a:lnTo>
                  <a:lnTo>
                    <a:pt x="609" y="231"/>
                  </a:lnTo>
                  <a:lnTo>
                    <a:pt x="623" y="229"/>
                  </a:lnTo>
                  <a:lnTo>
                    <a:pt x="637" y="225"/>
                  </a:lnTo>
                  <a:lnTo>
                    <a:pt x="648" y="218"/>
                  </a:lnTo>
                  <a:lnTo>
                    <a:pt x="673" y="199"/>
                  </a:lnTo>
                  <a:lnTo>
                    <a:pt x="698" y="183"/>
                  </a:lnTo>
                  <a:lnTo>
                    <a:pt x="720" y="173"/>
                  </a:lnTo>
                  <a:lnTo>
                    <a:pt x="743" y="168"/>
                  </a:lnTo>
                  <a:lnTo>
                    <a:pt x="767" y="168"/>
                  </a:lnTo>
                  <a:lnTo>
                    <a:pt x="792" y="172"/>
                  </a:lnTo>
                  <a:lnTo>
                    <a:pt x="819" y="181"/>
                  </a:lnTo>
                  <a:lnTo>
                    <a:pt x="848" y="196"/>
                  </a:lnTo>
                  <a:lnTo>
                    <a:pt x="860" y="199"/>
                  </a:lnTo>
                  <a:lnTo>
                    <a:pt x="874" y="198"/>
                  </a:lnTo>
                  <a:lnTo>
                    <a:pt x="887" y="196"/>
                  </a:lnTo>
                  <a:lnTo>
                    <a:pt x="899" y="191"/>
                  </a:lnTo>
                  <a:lnTo>
                    <a:pt x="931" y="177"/>
                  </a:lnTo>
                  <a:lnTo>
                    <a:pt x="959" y="170"/>
                  </a:lnTo>
                  <a:lnTo>
                    <a:pt x="987" y="168"/>
                  </a:lnTo>
                  <a:lnTo>
                    <a:pt x="1011" y="171"/>
                  </a:lnTo>
                  <a:lnTo>
                    <a:pt x="1035" y="181"/>
                  </a:lnTo>
                  <a:lnTo>
                    <a:pt x="1056" y="197"/>
                  </a:lnTo>
                  <a:lnTo>
                    <a:pt x="1076" y="218"/>
                  </a:lnTo>
                  <a:lnTo>
                    <a:pt x="1095" y="246"/>
                  </a:lnTo>
                  <a:lnTo>
                    <a:pt x="1138" y="319"/>
                  </a:lnTo>
                  <a:lnTo>
                    <a:pt x="1180" y="393"/>
                  </a:lnTo>
                  <a:lnTo>
                    <a:pt x="1222" y="468"/>
                  </a:lnTo>
                  <a:lnTo>
                    <a:pt x="1262" y="543"/>
                  </a:lnTo>
                  <a:lnTo>
                    <a:pt x="1297" y="620"/>
                  </a:lnTo>
                  <a:lnTo>
                    <a:pt x="1313" y="663"/>
                  </a:lnTo>
                  <a:lnTo>
                    <a:pt x="1325" y="707"/>
                  </a:lnTo>
                  <a:lnTo>
                    <a:pt x="1334" y="752"/>
                  </a:lnTo>
                  <a:lnTo>
                    <a:pt x="1341" y="798"/>
                  </a:lnTo>
                  <a:lnTo>
                    <a:pt x="1347" y="844"/>
                  </a:lnTo>
                  <a:lnTo>
                    <a:pt x="1353" y="890"/>
                  </a:lnTo>
                  <a:lnTo>
                    <a:pt x="1356" y="923"/>
                  </a:lnTo>
                  <a:lnTo>
                    <a:pt x="1359" y="955"/>
                  </a:lnTo>
                  <a:lnTo>
                    <a:pt x="1362" y="988"/>
                  </a:lnTo>
                  <a:lnTo>
                    <a:pt x="1366" y="1019"/>
                  </a:lnTo>
                  <a:lnTo>
                    <a:pt x="1372" y="1051"/>
                  </a:lnTo>
                  <a:lnTo>
                    <a:pt x="1380" y="1083"/>
                  </a:lnTo>
                  <a:lnTo>
                    <a:pt x="1393" y="1113"/>
                  </a:lnTo>
                  <a:lnTo>
                    <a:pt x="1411" y="1143"/>
                  </a:lnTo>
                  <a:lnTo>
                    <a:pt x="1415" y="1151"/>
                  </a:lnTo>
                  <a:lnTo>
                    <a:pt x="1416" y="1161"/>
                  </a:lnTo>
                  <a:lnTo>
                    <a:pt x="1416" y="1173"/>
                  </a:lnTo>
                  <a:lnTo>
                    <a:pt x="1413" y="1185"/>
                  </a:lnTo>
                  <a:lnTo>
                    <a:pt x="1409" y="1198"/>
                  </a:lnTo>
                  <a:lnTo>
                    <a:pt x="1405" y="1209"/>
                  </a:lnTo>
                  <a:lnTo>
                    <a:pt x="1384" y="1251"/>
                  </a:lnTo>
                  <a:lnTo>
                    <a:pt x="1360" y="1290"/>
                  </a:lnTo>
                  <a:lnTo>
                    <a:pt x="1332" y="1326"/>
                  </a:lnTo>
                  <a:lnTo>
                    <a:pt x="1302" y="1359"/>
                  </a:lnTo>
                  <a:lnTo>
                    <a:pt x="1268" y="1389"/>
                  </a:lnTo>
                  <a:lnTo>
                    <a:pt x="1232" y="1417"/>
                  </a:lnTo>
                  <a:lnTo>
                    <a:pt x="1195" y="1443"/>
                  </a:lnTo>
                  <a:lnTo>
                    <a:pt x="1156" y="1466"/>
                  </a:lnTo>
                  <a:lnTo>
                    <a:pt x="1114" y="1489"/>
                  </a:lnTo>
                  <a:lnTo>
                    <a:pt x="1064" y="1512"/>
                  </a:lnTo>
                  <a:lnTo>
                    <a:pt x="1011" y="1531"/>
                  </a:lnTo>
                  <a:lnTo>
                    <a:pt x="958" y="1544"/>
                  </a:lnTo>
                  <a:lnTo>
                    <a:pt x="903" y="1553"/>
                  </a:lnTo>
                  <a:lnTo>
                    <a:pt x="847" y="1556"/>
                  </a:lnTo>
                  <a:lnTo>
                    <a:pt x="829" y="1555"/>
                  </a:lnTo>
                  <a:lnTo>
                    <a:pt x="812" y="1552"/>
                  </a:lnTo>
                  <a:lnTo>
                    <a:pt x="796" y="1546"/>
                  </a:lnTo>
                  <a:lnTo>
                    <a:pt x="783" y="1537"/>
                  </a:lnTo>
                  <a:lnTo>
                    <a:pt x="773" y="1523"/>
                  </a:lnTo>
                  <a:lnTo>
                    <a:pt x="764" y="1506"/>
                  </a:lnTo>
                  <a:lnTo>
                    <a:pt x="753" y="1484"/>
                  </a:lnTo>
                  <a:lnTo>
                    <a:pt x="739" y="1465"/>
                  </a:lnTo>
                  <a:lnTo>
                    <a:pt x="722" y="1450"/>
                  </a:lnTo>
                  <a:lnTo>
                    <a:pt x="701" y="1437"/>
                  </a:lnTo>
                  <a:lnTo>
                    <a:pt x="677" y="1427"/>
                  </a:lnTo>
                  <a:lnTo>
                    <a:pt x="641" y="1411"/>
                  </a:lnTo>
                  <a:lnTo>
                    <a:pt x="606" y="1392"/>
                  </a:lnTo>
                  <a:lnTo>
                    <a:pt x="574" y="1370"/>
                  </a:lnTo>
                  <a:lnTo>
                    <a:pt x="545" y="1345"/>
                  </a:lnTo>
                  <a:lnTo>
                    <a:pt x="516" y="1318"/>
                  </a:lnTo>
                  <a:lnTo>
                    <a:pt x="490" y="1289"/>
                  </a:lnTo>
                  <a:lnTo>
                    <a:pt x="464" y="1259"/>
                  </a:lnTo>
                  <a:lnTo>
                    <a:pt x="432" y="1222"/>
                  </a:lnTo>
                  <a:lnTo>
                    <a:pt x="397" y="1188"/>
                  </a:lnTo>
                  <a:lnTo>
                    <a:pt x="360" y="1159"/>
                  </a:lnTo>
                  <a:lnTo>
                    <a:pt x="319" y="1133"/>
                  </a:lnTo>
                  <a:lnTo>
                    <a:pt x="276" y="1112"/>
                  </a:lnTo>
                  <a:lnTo>
                    <a:pt x="229" y="1095"/>
                  </a:lnTo>
                  <a:lnTo>
                    <a:pt x="195" y="1081"/>
                  </a:lnTo>
                  <a:lnTo>
                    <a:pt x="162" y="1065"/>
                  </a:lnTo>
                  <a:lnTo>
                    <a:pt x="129" y="1047"/>
                  </a:lnTo>
                  <a:lnTo>
                    <a:pt x="98" y="1027"/>
                  </a:lnTo>
                  <a:lnTo>
                    <a:pt x="78" y="1013"/>
                  </a:lnTo>
                  <a:lnTo>
                    <a:pt x="62" y="997"/>
                  </a:lnTo>
                  <a:lnTo>
                    <a:pt x="48" y="979"/>
                  </a:lnTo>
                  <a:lnTo>
                    <a:pt x="39" y="958"/>
                  </a:lnTo>
                  <a:lnTo>
                    <a:pt x="34" y="936"/>
                  </a:lnTo>
                  <a:lnTo>
                    <a:pt x="35" y="911"/>
                  </a:lnTo>
                  <a:lnTo>
                    <a:pt x="39" y="889"/>
                  </a:lnTo>
                  <a:lnTo>
                    <a:pt x="48" y="870"/>
                  </a:lnTo>
                  <a:lnTo>
                    <a:pt x="59" y="853"/>
                  </a:lnTo>
                  <a:lnTo>
                    <a:pt x="73" y="839"/>
                  </a:lnTo>
                  <a:lnTo>
                    <a:pt x="91" y="828"/>
                  </a:lnTo>
                  <a:lnTo>
                    <a:pt x="109" y="820"/>
                  </a:lnTo>
                  <a:lnTo>
                    <a:pt x="129" y="814"/>
                  </a:lnTo>
                  <a:lnTo>
                    <a:pt x="181" y="805"/>
                  </a:lnTo>
                  <a:lnTo>
                    <a:pt x="234" y="797"/>
                  </a:lnTo>
                  <a:lnTo>
                    <a:pt x="288" y="791"/>
                  </a:lnTo>
                  <a:lnTo>
                    <a:pt x="343" y="785"/>
                  </a:lnTo>
                  <a:lnTo>
                    <a:pt x="274" y="661"/>
                  </a:lnTo>
                  <a:lnTo>
                    <a:pt x="203" y="534"/>
                  </a:lnTo>
                  <a:lnTo>
                    <a:pt x="131" y="406"/>
                  </a:lnTo>
                  <a:lnTo>
                    <a:pt x="91" y="334"/>
                  </a:lnTo>
                  <a:lnTo>
                    <a:pt x="52" y="261"/>
                  </a:lnTo>
                  <a:lnTo>
                    <a:pt x="14" y="188"/>
                  </a:lnTo>
                  <a:lnTo>
                    <a:pt x="4" y="162"/>
                  </a:lnTo>
                  <a:lnTo>
                    <a:pt x="0" y="137"/>
                  </a:lnTo>
                  <a:lnTo>
                    <a:pt x="1" y="111"/>
                  </a:lnTo>
                  <a:lnTo>
                    <a:pt x="6" y="88"/>
                  </a:lnTo>
                  <a:lnTo>
                    <a:pt x="16" y="65"/>
                  </a:lnTo>
                  <a:lnTo>
                    <a:pt x="31" y="45"/>
                  </a:lnTo>
                  <a:lnTo>
                    <a:pt x="48" y="28"/>
                  </a:lnTo>
                  <a:lnTo>
                    <a:pt x="69" y="14"/>
                  </a:lnTo>
                  <a:lnTo>
                    <a:pt x="93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2922588" y="-806450"/>
              <a:ext cx="250825" cy="250825"/>
            </a:xfrm>
            <a:custGeom>
              <a:avLst/>
              <a:gdLst>
                <a:gd name="T0" fmla="*/ 457 w 793"/>
                <a:gd name="T1" fmla="*/ 5 h 792"/>
                <a:gd name="T2" fmla="*/ 543 w 793"/>
                <a:gd name="T3" fmla="*/ 27 h 792"/>
                <a:gd name="T4" fmla="*/ 622 w 793"/>
                <a:gd name="T5" fmla="*/ 69 h 792"/>
                <a:gd name="T6" fmla="*/ 691 w 793"/>
                <a:gd name="T7" fmla="*/ 129 h 792"/>
                <a:gd name="T8" fmla="*/ 745 w 793"/>
                <a:gd name="T9" fmla="*/ 205 h 792"/>
                <a:gd name="T10" fmla="*/ 779 w 793"/>
                <a:gd name="T11" fmla="*/ 287 h 792"/>
                <a:gd name="T12" fmla="*/ 793 w 793"/>
                <a:gd name="T13" fmla="*/ 375 h 792"/>
                <a:gd name="T14" fmla="*/ 787 w 793"/>
                <a:gd name="T15" fmla="*/ 462 h 792"/>
                <a:gd name="T16" fmla="*/ 761 w 793"/>
                <a:gd name="T17" fmla="*/ 549 h 792"/>
                <a:gd name="T18" fmla="*/ 713 w 793"/>
                <a:gd name="T19" fmla="*/ 632 h 792"/>
                <a:gd name="T20" fmla="*/ 685 w 793"/>
                <a:gd name="T21" fmla="*/ 600 h 792"/>
                <a:gd name="T22" fmla="*/ 672 w 793"/>
                <a:gd name="T23" fmla="*/ 564 h 792"/>
                <a:gd name="T24" fmla="*/ 675 w 793"/>
                <a:gd name="T25" fmla="*/ 523 h 792"/>
                <a:gd name="T26" fmla="*/ 696 w 793"/>
                <a:gd name="T27" fmla="*/ 463 h 792"/>
                <a:gd name="T28" fmla="*/ 705 w 793"/>
                <a:gd name="T29" fmla="*/ 389 h 792"/>
                <a:gd name="T30" fmla="*/ 694 w 793"/>
                <a:gd name="T31" fmla="*/ 315 h 792"/>
                <a:gd name="T32" fmla="*/ 665 w 793"/>
                <a:gd name="T33" fmla="*/ 246 h 792"/>
                <a:gd name="T34" fmla="*/ 619 w 793"/>
                <a:gd name="T35" fmla="*/ 185 h 792"/>
                <a:gd name="T36" fmla="*/ 559 w 793"/>
                <a:gd name="T37" fmla="*/ 136 h 792"/>
                <a:gd name="T38" fmla="*/ 492 w 793"/>
                <a:gd name="T39" fmla="*/ 105 h 792"/>
                <a:gd name="T40" fmla="*/ 419 w 793"/>
                <a:gd name="T41" fmla="*/ 90 h 792"/>
                <a:gd name="T42" fmla="*/ 346 w 793"/>
                <a:gd name="T43" fmla="*/ 93 h 792"/>
                <a:gd name="T44" fmla="*/ 275 w 793"/>
                <a:gd name="T45" fmla="*/ 115 h 792"/>
                <a:gd name="T46" fmla="*/ 209 w 793"/>
                <a:gd name="T47" fmla="*/ 155 h 792"/>
                <a:gd name="T48" fmla="*/ 155 w 793"/>
                <a:gd name="T49" fmla="*/ 209 h 792"/>
                <a:gd name="T50" fmla="*/ 115 w 793"/>
                <a:gd name="T51" fmla="*/ 273 h 792"/>
                <a:gd name="T52" fmla="*/ 94 w 793"/>
                <a:gd name="T53" fmla="*/ 344 h 792"/>
                <a:gd name="T54" fmla="*/ 91 w 793"/>
                <a:gd name="T55" fmla="*/ 419 h 792"/>
                <a:gd name="T56" fmla="*/ 107 w 793"/>
                <a:gd name="T57" fmla="*/ 496 h 792"/>
                <a:gd name="T58" fmla="*/ 139 w 793"/>
                <a:gd name="T59" fmla="*/ 566 h 792"/>
                <a:gd name="T60" fmla="*/ 186 w 793"/>
                <a:gd name="T61" fmla="*/ 622 h 792"/>
                <a:gd name="T62" fmla="*/ 246 w 793"/>
                <a:gd name="T63" fmla="*/ 665 h 792"/>
                <a:gd name="T64" fmla="*/ 321 w 793"/>
                <a:gd name="T65" fmla="*/ 690 h 792"/>
                <a:gd name="T66" fmla="*/ 360 w 793"/>
                <a:gd name="T67" fmla="*/ 705 h 792"/>
                <a:gd name="T68" fmla="*/ 386 w 793"/>
                <a:gd name="T69" fmla="*/ 728 h 792"/>
                <a:gd name="T70" fmla="*/ 403 w 793"/>
                <a:gd name="T71" fmla="*/ 757 h 792"/>
                <a:gd name="T72" fmla="*/ 417 w 793"/>
                <a:gd name="T73" fmla="*/ 790 h 792"/>
                <a:gd name="T74" fmla="*/ 335 w 793"/>
                <a:gd name="T75" fmla="*/ 788 h 792"/>
                <a:gd name="T76" fmla="*/ 255 w 793"/>
                <a:gd name="T77" fmla="*/ 768 h 792"/>
                <a:gd name="T78" fmla="*/ 179 w 793"/>
                <a:gd name="T79" fmla="*/ 729 h 792"/>
                <a:gd name="T80" fmla="*/ 113 w 793"/>
                <a:gd name="T81" fmla="*/ 674 h 792"/>
                <a:gd name="T82" fmla="*/ 59 w 793"/>
                <a:gd name="T83" fmla="*/ 605 h 792"/>
                <a:gd name="T84" fmla="*/ 20 w 793"/>
                <a:gd name="T85" fmla="*/ 522 h 792"/>
                <a:gd name="T86" fmla="*/ 1 w 793"/>
                <a:gd name="T87" fmla="*/ 433 h 792"/>
                <a:gd name="T88" fmla="*/ 4 w 793"/>
                <a:gd name="T89" fmla="*/ 343 h 792"/>
                <a:gd name="T90" fmla="*/ 25 w 793"/>
                <a:gd name="T91" fmla="*/ 257 h 792"/>
                <a:gd name="T92" fmla="*/ 66 w 793"/>
                <a:gd name="T93" fmla="*/ 178 h 792"/>
                <a:gd name="T94" fmla="*/ 123 w 793"/>
                <a:gd name="T95" fmla="*/ 109 h 792"/>
                <a:gd name="T96" fmla="*/ 196 w 793"/>
                <a:gd name="T97" fmla="*/ 54 h 792"/>
                <a:gd name="T98" fmla="*/ 280 w 793"/>
                <a:gd name="T99" fmla="*/ 17 h 792"/>
                <a:gd name="T100" fmla="*/ 369 w 793"/>
                <a:gd name="T101" fmla="*/ 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792">
                  <a:moveTo>
                    <a:pt x="413" y="0"/>
                  </a:moveTo>
                  <a:lnTo>
                    <a:pt x="457" y="5"/>
                  </a:lnTo>
                  <a:lnTo>
                    <a:pt x="501" y="14"/>
                  </a:lnTo>
                  <a:lnTo>
                    <a:pt x="543" y="27"/>
                  </a:lnTo>
                  <a:lnTo>
                    <a:pt x="583" y="47"/>
                  </a:lnTo>
                  <a:lnTo>
                    <a:pt x="622" y="69"/>
                  </a:lnTo>
                  <a:lnTo>
                    <a:pt x="658" y="98"/>
                  </a:lnTo>
                  <a:lnTo>
                    <a:pt x="691" y="129"/>
                  </a:lnTo>
                  <a:lnTo>
                    <a:pt x="721" y="166"/>
                  </a:lnTo>
                  <a:lnTo>
                    <a:pt x="745" y="205"/>
                  </a:lnTo>
                  <a:lnTo>
                    <a:pt x="765" y="245"/>
                  </a:lnTo>
                  <a:lnTo>
                    <a:pt x="779" y="287"/>
                  </a:lnTo>
                  <a:lnTo>
                    <a:pt x="789" y="331"/>
                  </a:lnTo>
                  <a:lnTo>
                    <a:pt x="793" y="375"/>
                  </a:lnTo>
                  <a:lnTo>
                    <a:pt x="792" y="418"/>
                  </a:lnTo>
                  <a:lnTo>
                    <a:pt x="787" y="462"/>
                  </a:lnTo>
                  <a:lnTo>
                    <a:pt x="776" y="506"/>
                  </a:lnTo>
                  <a:lnTo>
                    <a:pt x="761" y="549"/>
                  </a:lnTo>
                  <a:lnTo>
                    <a:pt x="739" y="591"/>
                  </a:lnTo>
                  <a:lnTo>
                    <a:pt x="713" y="632"/>
                  </a:lnTo>
                  <a:lnTo>
                    <a:pt x="697" y="616"/>
                  </a:lnTo>
                  <a:lnTo>
                    <a:pt x="685" y="600"/>
                  </a:lnTo>
                  <a:lnTo>
                    <a:pt x="676" y="582"/>
                  </a:lnTo>
                  <a:lnTo>
                    <a:pt x="672" y="564"/>
                  </a:lnTo>
                  <a:lnTo>
                    <a:pt x="671" y="545"/>
                  </a:lnTo>
                  <a:lnTo>
                    <a:pt x="675" y="523"/>
                  </a:lnTo>
                  <a:lnTo>
                    <a:pt x="684" y="500"/>
                  </a:lnTo>
                  <a:lnTo>
                    <a:pt x="696" y="463"/>
                  </a:lnTo>
                  <a:lnTo>
                    <a:pt x="704" y="426"/>
                  </a:lnTo>
                  <a:lnTo>
                    <a:pt x="705" y="389"/>
                  </a:lnTo>
                  <a:lnTo>
                    <a:pt x="702" y="352"/>
                  </a:lnTo>
                  <a:lnTo>
                    <a:pt x="694" y="315"/>
                  </a:lnTo>
                  <a:lnTo>
                    <a:pt x="681" y="280"/>
                  </a:lnTo>
                  <a:lnTo>
                    <a:pt x="665" y="246"/>
                  </a:lnTo>
                  <a:lnTo>
                    <a:pt x="644" y="215"/>
                  </a:lnTo>
                  <a:lnTo>
                    <a:pt x="619" y="185"/>
                  </a:lnTo>
                  <a:lnTo>
                    <a:pt x="591" y="159"/>
                  </a:lnTo>
                  <a:lnTo>
                    <a:pt x="559" y="136"/>
                  </a:lnTo>
                  <a:lnTo>
                    <a:pt x="526" y="118"/>
                  </a:lnTo>
                  <a:lnTo>
                    <a:pt x="492" y="105"/>
                  </a:lnTo>
                  <a:lnTo>
                    <a:pt x="456" y="96"/>
                  </a:lnTo>
                  <a:lnTo>
                    <a:pt x="419" y="90"/>
                  </a:lnTo>
                  <a:lnTo>
                    <a:pt x="383" y="90"/>
                  </a:lnTo>
                  <a:lnTo>
                    <a:pt x="346" y="93"/>
                  </a:lnTo>
                  <a:lnTo>
                    <a:pt x="311" y="103"/>
                  </a:lnTo>
                  <a:lnTo>
                    <a:pt x="275" y="115"/>
                  </a:lnTo>
                  <a:lnTo>
                    <a:pt x="240" y="133"/>
                  </a:lnTo>
                  <a:lnTo>
                    <a:pt x="209" y="155"/>
                  </a:lnTo>
                  <a:lnTo>
                    <a:pt x="180" y="180"/>
                  </a:lnTo>
                  <a:lnTo>
                    <a:pt x="155" y="209"/>
                  </a:lnTo>
                  <a:lnTo>
                    <a:pt x="133" y="239"/>
                  </a:lnTo>
                  <a:lnTo>
                    <a:pt x="115" y="273"/>
                  </a:lnTo>
                  <a:lnTo>
                    <a:pt x="102" y="307"/>
                  </a:lnTo>
                  <a:lnTo>
                    <a:pt x="94" y="344"/>
                  </a:lnTo>
                  <a:lnTo>
                    <a:pt x="90" y="381"/>
                  </a:lnTo>
                  <a:lnTo>
                    <a:pt x="91" y="419"/>
                  </a:lnTo>
                  <a:lnTo>
                    <a:pt x="96" y="457"/>
                  </a:lnTo>
                  <a:lnTo>
                    <a:pt x="107" y="496"/>
                  </a:lnTo>
                  <a:lnTo>
                    <a:pt x="121" y="532"/>
                  </a:lnTo>
                  <a:lnTo>
                    <a:pt x="139" y="566"/>
                  </a:lnTo>
                  <a:lnTo>
                    <a:pt x="161" y="595"/>
                  </a:lnTo>
                  <a:lnTo>
                    <a:pt x="186" y="622"/>
                  </a:lnTo>
                  <a:lnTo>
                    <a:pt x="215" y="645"/>
                  </a:lnTo>
                  <a:lnTo>
                    <a:pt x="246" y="665"/>
                  </a:lnTo>
                  <a:lnTo>
                    <a:pt x="282" y="680"/>
                  </a:lnTo>
                  <a:lnTo>
                    <a:pt x="321" y="690"/>
                  </a:lnTo>
                  <a:lnTo>
                    <a:pt x="342" y="697"/>
                  </a:lnTo>
                  <a:lnTo>
                    <a:pt x="360" y="705"/>
                  </a:lnTo>
                  <a:lnTo>
                    <a:pt x="375" y="716"/>
                  </a:lnTo>
                  <a:lnTo>
                    <a:pt x="386" y="728"/>
                  </a:lnTo>
                  <a:lnTo>
                    <a:pt x="395" y="742"/>
                  </a:lnTo>
                  <a:lnTo>
                    <a:pt x="403" y="757"/>
                  </a:lnTo>
                  <a:lnTo>
                    <a:pt x="410" y="774"/>
                  </a:lnTo>
                  <a:lnTo>
                    <a:pt x="417" y="790"/>
                  </a:lnTo>
                  <a:lnTo>
                    <a:pt x="377" y="792"/>
                  </a:lnTo>
                  <a:lnTo>
                    <a:pt x="335" y="788"/>
                  </a:lnTo>
                  <a:lnTo>
                    <a:pt x="294" y="780"/>
                  </a:lnTo>
                  <a:lnTo>
                    <a:pt x="255" y="768"/>
                  </a:lnTo>
                  <a:lnTo>
                    <a:pt x="216" y="750"/>
                  </a:lnTo>
                  <a:lnTo>
                    <a:pt x="179" y="729"/>
                  </a:lnTo>
                  <a:lnTo>
                    <a:pt x="145" y="703"/>
                  </a:lnTo>
                  <a:lnTo>
                    <a:pt x="113" y="674"/>
                  </a:lnTo>
                  <a:lnTo>
                    <a:pt x="84" y="641"/>
                  </a:lnTo>
                  <a:lnTo>
                    <a:pt x="59" y="605"/>
                  </a:lnTo>
                  <a:lnTo>
                    <a:pt x="37" y="565"/>
                  </a:lnTo>
                  <a:lnTo>
                    <a:pt x="20" y="522"/>
                  </a:lnTo>
                  <a:lnTo>
                    <a:pt x="8" y="477"/>
                  </a:lnTo>
                  <a:lnTo>
                    <a:pt x="1" y="433"/>
                  </a:lnTo>
                  <a:lnTo>
                    <a:pt x="0" y="388"/>
                  </a:lnTo>
                  <a:lnTo>
                    <a:pt x="4" y="343"/>
                  </a:lnTo>
                  <a:lnTo>
                    <a:pt x="12" y="299"/>
                  </a:lnTo>
                  <a:lnTo>
                    <a:pt x="25" y="257"/>
                  </a:lnTo>
                  <a:lnTo>
                    <a:pt x="44" y="217"/>
                  </a:lnTo>
                  <a:lnTo>
                    <a:pt x="66" y="178"/>
                  </a:lnTo>
                  <a:lnTo>
                    <a:pt x="93" y="141"/>
                  </a:lnTo>
                  <a:lnTo>
                    <a:pt x="123" y="109"/>
                  </a:lnTo>
                  <a:lnTo>
                    <a:pt x="158" y="79"/>
                  </a:lnTo>
                  <a:lnTo>
                    <a:pt x="196" y="54"/>
                  </a:lnTo>
                  <a:lnTo>
                    <a:pt x="237" y="32"/>
                  </a:lnTo>
                  <a:lnTo>
                    <a:pt x="280" y="17"/>
                  </a:lnTo>
                  <a:lnTo>
                    <a:pt x="324" y="7"/>
                  </a:lnTo>
                  <a:lnTo>
                    <a:pt x="369" y="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5"/>
            <p:cNvSpPr>
              <a:spLocks/>
            </p:cNvSpPr>
            <p:nvPr/>
          </p:nvSpPr>
          <p:spPr bwMode="auto">
            <a:xfrm>
              <a:off x="2840038" y="-884238"/>
              <a:ext cx="361950" cy="415925"/>
            </a:xfrm>
            <a:custGeom>
              <a:avLst/>
              <a:gdLst>
                <a:gd name="T0" fmla="*/ 721 w 1144"/>
                <a:gd name="T1" fmla="*/ 3 h 1309"/>
                <a:gd name="T2" fmla="*/ 846 w 1144"/>
                <a:gd name="T3" fmla="*/ 27 h 1309"/>
                <a:gd name="T4" fmla="*/ 965 w 1144"/>
                <a:gd name="T5" fmla="*/ 76 h 1309"/>
                <a:gd name="T6" fmla="*/ 1078 w 1144"/>
                <a:gd name="T7" fmla="*/ 149 h 1309"/>
                <a:gd name="T8" fmla="*/ 1106 w 1144"/>
                <a:gd name="T9" fmla="*/ 175 h 1309"/>
                <a:gd name="T10" fmla="*/ 1130 w 1144"/>
                <a:gd name="T11" fmla="*/ 202 h 1309"/>
                <a:gd name="T12" fmla="*/ 1142 w 1144"/>
                <a:gd name="T13" fmla="*/ 235 h 1309"/>
                <a:gd name="T14" fmla="*/ 1141 w 1144"/>
                <a:gd name="T15" fmla="*/ 273 h 1309"/>
                <a:gd name="T16" fmla="*/ 1096 w 1144"/>
                <a:gd name="T17" fmla="*/ 253 h 1309"/>
                <a:gd name="T18" fmla="*/ 1013 w 1144"/>
                <a:gd name="T19" fmla="*/ 180 h 1309"/>
                <a:gd name="T20" fmla="*/ 922 w 1144"/>
                <a:gd name="T21" fmla="*/ 123 h 1309"/>
                <a:gd name="T22" fmla="*/ 820 w 1144"/>
                <a:gd name="T23" fmla="*/ 84 h 1309"/>
                <a:gd name="T24" fmla="*/ 709 w 1144"/>
                <a:gd name="T25" fmla="*/ 64 h 1309"/>
                <a:gd name="T26" fmla="*/ 595 w 1144"/>
                <a:gd name="T27" fmla="*/ 65 h 1309"/>
                <a:gd name="T28" fmla="*/ 487 w 1144"/>
                <a:gd name="T29" fmla="*/ 85 h 1309"/>
                <a:gd name="T30" fmla="*/ 386 w 1144"/>
                <a:gd name="T31" fmla="*/ 127 h 1309"/>
                <a:gd name="T32" fmla="*/ 293 w 1144"/>
                <a:gd name="T33" fmla="*/ 188 h 1309"/>
                <a:gd name="T34" fmla="*/ 212 w 1144"/>
                <a:gd name="T35" fmla="*/ 262 h 1309"/>
                <a:gd name="T36" fmla="*/ 150 w 1144"/>
                <a:gd name="T37" fmla="*/ 344 h 1309"/>
                <a:gd name="T38" fmla="*/ 102 w 1144"/>
                <a:gd name="T39" fmla="*/ 437 h 1309"/>
                <a:gd name="T40" fmla="*/ 71 w 1144"/>
                <a:gd name="T41" fmla="*/ 540 h 1309"/>
                <a:gd name="T42" fmla="*/ 59 w 1144"/>
                <a:gd name="T43" fmla="*/ 650 h 1309"/>
                <a:gd name="T44" fmla="*/ 72 w 1144"/>
                <a:gd name="T45" fmla="*/ 766 h 1309"/>
                <a:gd name="T46" fmla="*/ 109 w 1144"/>
                <a:gd name="T47" fmla="*/ 885 h 1309"/>
                <a:gd name="T48" fmla="*/ 162 w 1144"/>
                <a:gd name="T49" fmla="*/ 985 h 1309"/>
                <a:gd name="T50" fmla="*/ 218 w 1144"/>
                <a:gd name="T51" fmla="*/ 1058 h 1309"/>
                <a:gd name="T52" fmla="*/ 286 w 1144"/>
                <a:gd name="T53" fmla="*/ 1123 h 1309"/>
                <a:gd name="T54" fmla="*/ 366 w 1144"/>
                <a:gd name="T55" fmla="*/ 1175 h 1309"/>
                <a:gd name="T56" fmla="*/ 455 w 1144"/>
                <a:gd name="T57" fmla="*/ 1215 h 1309"/>
                <a:gd name="T58" fmla="*/ 556 w 1144"/>
                <a:gd name="T59" fmla="*/ 1240 h 1309"/>
                <a:gd name="T60" fmla="*/ 665 w 1144"/>
                <a:gd name="T61" fmla="*/ 1248 h 1309"/>
                <a:gd name="T62" fmla="*/ 783 w 1144"/>
                <a:gd name="T63" fmla="*/ 1236 h 1309"/>
                <a:gd name="T64" fmla="*/ 798 w 1144"/>
                <a:gd name="T65" fmla="*/ 1262 h 1309"/>
                <a:gd name="T66" fmla="*/ 816 w 1144"/>
                <a:gd name="T67" fmla="*/ 1298 h 1309"/>
                <a:gd name="T68" fmla="*/ 706 w 1144"/>
                <a:gd name="T69" fmla="*/ 1306 h 1309"/>
                <a:gd name="T70" fmla="*/ 602 w 1144"/>
                <a:gd name="T71" fmla="*/ 1307 h 1309"/>
                <a:gd name="T72" fmla="*/ 492 w 1144"/>
                <a:gd name="T73" fmla="*/ 1290 h 1309"/>
                <a:gd name="T74" fmla="*/ 390 w 1144"/>
                <a:gd name="T75" fmla="*/ 1257 h 1309"/>
                <a:gd name="T76" fmla="*/ 299 w 1144"/>
                <a:gd name="T77" fmla="*/ 1208 h 1309"/>
                <a:gd name="T78" fmla="*/ 215 w 1144"/>
                <a:gd name="T79" fmla="*/ 1144 h 1309"/>
                <a:gd name="T80" fmla="*/ 143 w 1144"/>
                <a:gd name="T81" fmla="*/ 1064 h 1309"/>
                <a:gd name="T82" fmla="*/ 77 w 1144"/>
                <a:gd name="T83" fmla="*/ 959 h 1309"/>
                <a:gd name="T84" fmla="*/ 27 w 1144"/>
                <a:gd name="T85" fmla="*/ 836 h 1309"/>
                <a:gd name="T86" fmla="*/ 3 w 1144"/>
                <a:gd name="T87" fmla="*/ 713 h 1309"/>
                <a:gd name="T88" fmla="*/ 3 w 1144"/>
                <a:gd name="T89" fmla="*/ 593 h 1309"/>
                <a:gd name="T90" fmla="*/ 25 w 1144"/>
                <a:gd name="T91" fmla="*/ 477 h 1309"/>
                <a:gd name="T92" fmla="*/ 67 w 1144"/>
                <a:gd name="T93" fmla="*/ 367 h 1309"/>
                <a:gd name="T94" fmla="*/ 128 w 1144"/>
                <a:gd name="T95" fmla="*/ 267 h 1309"/>
                <a:gd name="T96" fmla="*/ 206 w 1144"/>
                <a:gd name="T97" fmla="*/ 180 h 1309"/>
                <a:gd name="T98" fmla="*/ 299 w 1144"/>
                <a:gd name="T99" fmla="*/ 107 h 1309"/>
                <a:gd name="T100" fmla="*/ 406 w 1144"/>
                <a:gd name="T101" fmla="*/ 51 h 1309"/>
                <a:gd name="T102" fmla="*/ 524 w 1144"/>
                <a:gd name="T103" fmla="*/ 16 h 1309"/>
                <a:gd name="T104" fmla="*/ 657 w 1144"/>
                <a:gd name="T105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4" h="1309">
                  <a:moveTo>
                    <a:pt x="657" y="0"/>
                  </a:moveTo>
                  <a:lnTo>
                    <a:pt x="721" y="3"/>
                  </a:lnTo>
                  <a:lnTo>
                    <a:pt x="784" y="12"/>
                  </a:lnTo>
                  <a:lnTo>
                    <a:pt x="846" y="27"/>
                  </a:lnTo>
                  <a:lnTo>
                    <a:pt x="907" y="48"/>
                  </a:lnTo>
                  <a:lnTo>
                    <a:pt x="965" y="76"/>
                  </a:lnTo>
                  <a:lnTo>
                    <a:pt x="1022" y="109"/>
                  </a:lnTo>
                  <a:lnTo>
                    <a:pt x="1078" y="149"/>
                  </a:lnTo>
                  <a:lnTo>
                    <a:pt x="1093" y="161"/>
                  </a:lnTo>
                  <a:lnTo>
                    <a:pt x="1106" y="175"/>
                  </a:lnTo>
                  <a:lnTo>
                    <a:pt x="1119" y="188"/>
                  </a:lnTo>
                  <a:lnTo>
                    <a:pt x="1130" y="202"/>
                  </a:lnTo>
                  <a:lnTo>
                    <a:pt x="1138" y="217"/>
                  </a:lnTo>
                  <a:lnTo>
                    <a:pt x="1142" y="235"/>
                  </a:lnTo>
                  <a:lnTo>
                    <a:pt x="1144" y="253"/>
                  </a:lnTo>
                  <a:lnTo>
                    <a:pt x="1141" y="273"/>
                  </a:lnTo>
                  <a:lnTo>
                    <a:pt x="1135" y="296"/>
                  </a:lnTo>
                  <a:lnTo>
                    <a:pt x="1096" y="253"/>
                  </a:lnTo>
                  <a:lnTo>
                    <a:pt x="1056" y="214"/>
                  </a:lnTo>
                  <a:lnTo>
                    <a:pt x="1013" y="180"/>
                  </a:lnTo>
                  <a:lnTo>
                    <a:pt x="969" y="149"/>
                  </a:lnTo>
                  <a:lnTo>
                    <a:pt x="922" y="123"/>
                  </a:lnTo>
                  <a:lnTo>
                    <a:pt x="872" y="101"/>
                  </a:lnTo>
                  <a:lnTo>
                    <a:pt x="820" y="84"/>
                  </a:lnTo>
                  <a:lnTo>
                    <a:pt x="766" y="71"/>
                  </a:lnTo>
                  <a:lnTo>
                    <a:pt x="709" y="64"/>
                  </a:lnTo>
                  <a:lnTo>
                    <a:pt x="651" y="62"/>
                  </a:lnTo>
                  <a:lnTo>
                    <a:pt x="595" y="65"/>
                  </a:lnTo>
                  <a:lnTo>
                    <a:pt x="540" y="73"/>
                  </a:lnTo>
                  <a:lnTo>
                    <a:pt x="487" y="85"/>
                  </a:lnTo>
                  <a:lnTo>
                    <a:pt x="436" y="103"/>
                  </a:lnTo>
                  <a:lnTo>
                    <a:pt x="386" y="127"/>
                  </a:lnTo>
                  <a:lnTo>
                    <a:pt x="338" y="154"/>
                  </a:lnTo>
                  <a:lnTo>
                    <a:pt x="293" y="188"/>
                  </a:lnTo>
                  <a:lnTo>
                    <a:pt x="248" y="226"/>
                  </a:lnTo>
                  <a:lnTo>
                    <a:pt x="212" y="262"/>
                  </a:lnTo>
                  <a:lnTo>
                    <a:pt x="179" y="301"/>
                  </a:lnTo>
                  <a:lnTo>
                    <a:pt x="150" y="344"/>
                  </a:lnTo>
                  <a:lnTo>
                    <a:pt x="123" y="389"/>
                  </a:lnTo>
                  <a:lnTo>
                    <a:pt x="102" y="437"/>
                  </a:lnTo>
                  <a:lnTo>
                    <a:pt x="84" y="487"/>
                  </a:lnTo>
                  <a:lnTo>
                    <a:pt x="71" y="540"/>
                  </a:lnTo>
                  <a:lnTo>
                    <a:pt x="62" y="594"/>
                  </a:lnTo>
                  <a:lnTo>
                    <a:pt x="59" y="650"/>
                  </a:lnTo>
                  <a:lnTo>
                    <a:pt x="62" y="707"/>
                  </a:lnTo>
                  <a:lnTo>
                    <a:pt x="72" y="766"/>
                  </a:lnTo>
                  <a:lnTo>
                    <a:pt x="87" y="825"/>
                  </a:lnTo>
                  <a:lnTo>
                    <a:pt x="109" y="885"/>
                  </a:lnTo>
                  <a:lnTo>
                    <a:pt x="139" y="945"/>
                  </a:lnTo>
                  <a:lnTo>
                    <a:pt x="162" y="985"/>
                  </a:lnTo>
                  <a:lnTo>
                    <a:pt x="189" y="1023"/>
                  </a:lnTo>
                  <a:lnTo>
                    <a:pt x="218" y="1058"/>
                  </a:lnTo>
                  <a:lnTo>
                    <a:pt x="251" y="1092"/>
                  </a:lnTo>
                  <a:lnTo>
                    <a:pt x="286" y="1123"/>
                  </a:lnTo>
                  <a:lnTo>
                    <a:pt x="324" y="1151"/>
                  </a:lnTo>
                  <a:lnTo>
                    <a:pt x="366" y="1175"/>
                  </a:lnTo>
                  <a:lnTo>
                    <a:pt x="410" y="1197"/>
                  </a:lnTo>
                  <a:lnTo>
                    <a:pt x="455" y="1215"/>
                  </a:lnTo>
                  <a:lnTo>
                    <a:pt x="504" y="1229"/>
                  </a:lnTo>
                  <a:lnTo>
                    <a:pt x="556" y="1240"/>
                  </a:lnTo>
                  <a:lnTo>
                    <a:pt x="609" y="1246"/>
                  </a:lnTo>
                  <a:lnTo>
                    <a:pt x="665" y="1248"/>
                  </a:lnTo>
                  <a:lnTo>
                    <a:pt x="723" y="1245"/>
                  </a:lnTo>
                  <a:lnTo>
                    <a:pt x="783" y="1236"/>
                  </a:lnTo>
                  <a:lnTo>
                    <a:pt x="790" y="1249"/>
                  </a:lnTo>
                  <a:lnTo>
                    <a:pt x="798" y="1262"/>
                  </a:lnTo>
                  <a:lnTo>
                    <a:pt x="806" y="1278"/>
                  </a:lnTo>
                  <a:lnTo>
                    <a:pt x="816" y="1298"/>
                  </a:lnTo>
                  <a:lnTo>
                    <a:pt x="760" y="1302"/>
                  </a:lnTo>
                  <a:lnTo>
                    <a:pt x="706" y="1306"/>
                  </a:lnTo>
                  <a:lnTo>
                    <a:pt x="653" y="1309"/>
                  </a:lnTo>
                  <a:lnTo>
                    <a:pt x="602" y="1307"/>
                  </a:lnTo>
                  <a:lnTo>
                    <a:pt x="546" y="1301"/>
                  </a:lnTo>
                  <a:lnTo>
                    <a:pt x="492" y="1290"/>
                  </a:lnTo>
                  <a:lnTo>
                    <a:pt x="440" y="1275"/>
                  </a:lnTo>
                  <a:lnTo>
                    <a:pt x="390" y="1257"/>
                  </a:lnTo>
                  <a:lnTo>
                    <a:pt x="343" y="1235"/>
                  </a:lnTo>
                  <a:lnTo>
                    <a:pt x="299" y="1208"/>
                  </a:lnTo>
                  <a:lnTo>
                    <a:pt x="256" y="1179"/>
                  </a:lnTo>
                  <a:lnTo>
                    <a:pt x="215" y="1144"/>
                  </a:lnTo>
                  <a:lnTo>
                    <a:pt x="177" y="1106"/>
                  </a:lnTo>
                  <a:lnTo>
                    <a:pt x="143" y="1064"/>
                  </a:lnTo>
                  <a:lnTo>
                    <a:pt x="111" y="1019"/>
                  </a:lnTo>
                  <a:lnTo>
                    <a:pt x="77" y="959"/>
                  </a:lnTo>
                  <a:lnTo>
                    <a:pt x="48" y="898"/>
                  </a:lnTo>
                  <a:lnTo>
                    <a:pt x="27" y="836"/>
                  </a:lnTo>
                  <a:lnTo>
                    <a:pt x="12" y="775"/>
                  </a:lnTo>
                  <a:lnTo>
                    <a:pt x="3" y="713"/>
                  </a:lnTo>
                  <a:lnTo>
                    <a:pt x="0" y="653"/>
                  </a:lnTo>
                  <a:lnTo>
                    <a:pt x="3" y="593"/>
                  </a:lnTo>
                  <a:lnTo>
                    <a:pt x="11" y="534"/>
                  </a:lnTo>
                  <a:lnTo>
                    <a:pt x="25" y="477"/>
                  </a:lnTo>
                  <a:lnTo>
                    <a:pt x="44" y="421"/>
                  </a:lnTo>
                  <a:lnTo>
                    <a:pt x="67" y="367"/>
                  </a:lnTo>
                  <a:lnTo>
                    <a:pt x="95" y="316"/>
                  </a:lnTo>
                  <a:lnTo>
                    <a:pt x="128" y="267"/>
                  </a:lnTo>
                  <a:lnTo>
                    <a:pt x="165" y="222"/>
                  </a:lnTo>
                  <a:lnTo>
                    <a:pt x="206" y="180"/>
                  </a:lnTo>
                  <a:lnTo>
                    <a:pt x="251" y="142"/>
                  </a:lnTo>
                  <a:lnTo>
                    <a:pt x="299" y="107"/>
                  </a:lnTo>
                  <a:lnTo>
                    <a:pt x="351" y="77"/>
                  </a:lnTo>
                  <a:lnTo>
                    <a:pt x="406" y="51"/>
                  </a:lnTo>
                  <a:lnTo>
                    <a:pt x="463" y="31"/>
                  </a:lnTo>
                  <a:lnTo>
                    <a:pt x="524" y="16"/>
                  </a:lnTo>
                  <a:lnTo>
                    <a:pt x="591" y="5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auto">
            <a:xfrm>
              <a:off x="2944813" y="-246063"/>
              <a:ext cx="60325" cy="60325"/>
            </a:xfrm>
            <a:custGeom>
              <a:avLst/>
              <a:gdLst>
                <a:gd name="T0" fmla="*/ 94 w 187"/>
                <a:gd name="T1" fmla="*/ 0 h 189"/>
                <a:gd name="T2" fmla="*/ 115 w 187"/>
                <a:gd name="T3" fmla="*/ 2 h 189"/>
                <a:gd name="T4" fmla="*/ 135 w 187"/>
                <a:gd name="T5" fmla="*/ 10 h 189"/>
                <a:gd name="T6" fmla="*/ 152 w 187"/>
                <a:gd name="T7" fmla="*/ 21 h 189"/>
                <a:gd name="T8" fmla="*/ 166 w 187"/>
                <a:gd name="T9" fmla="*/ 35 h 189"/>
                <a:gd name="T10" fmla="*/ 177 w 187"/>
                <a:gd name="T11" fmla="*/ 53 h 189"/>
                <a:gd name="T12" fmla="*/ 185 w 187"/>
                <a:gd name="T13" fmla="*/ 73 h 189"/>
                <a:gd name="T14" fmla="*/ 187 w 187"/>
                <a:gd name="T15" fmla="*/ 95 h 189"/>
                <a:gd name="T16" fmla="*/ 185 w 187"/>
                <a:gd name="T17" fmla="*/ 116 h 189"/>
                <a:gd name="T18" fmla="*/ 177 w 187"/>
                <a:gd name="T19" fmla="*/ 137 h 189"/>
                <a:gd name="T20" fmla="*/ 166 w 187"/>
                <a:gd name="T21" fmla="*/ 154 h 189"/>
                <a:gd name="T22" fmla="*/ 152 w 187"/>
                <a:gd name="T23" fmla="*/ 168 h 189"/>
                <a:gd name="T24" fmla="*/ 135 w 187"/>
                <a:gd name="T25" fmla="*/ 180 h 189"/>
                <a:gd name="T26" fmla="*/ 115 w 187"/>
                <a:gd name="T27" fmla="*/ 186 h 189"/>
                <a:gd name="T28" fmla="*/ 93 w 187"/>
                <a:gd name="T29" fmla="*/ 189 h 189"/>
                <a:gd name="T30" fmla="*/ 72 w 187"/>
                <a:gd name="T31" fmla="*/ 186 h 189"/>
                <a:gd name="T32" fmla="*/ 51 w 187"/>
                <a:gd name="T33" fmla="*/ 179 h 189"/>
                <a:gd name="T34" fmla="*/ 34 w 187"/>
                <a:gd name="T35" fmla="*/ 167 h 189"/>
                <a:gd name="T36" fmla="*/ 20 w 187"/>
                <a:gd name="T37" fmla="*/ 153 h 189"/>
                <a:gd name="T38" fmla="*/ 8 w 187"/>
                <a:gd name="T39" fmla="*/ 136 h 189"/>
                <a:gd name="T40" fmla="*/ 2 w 187"/>
                <a:gd name="T41" fmla="*/ 115 h 189"/>
                <a:gd name="T42" fmla="*/ 0 w 187"/>
                <a:gd name="T43" fmla="*/ 94 h 189"/>
                <a:gd name="T44" fmla="*/ 2 w 187"/>
                <a:gd name="T45" fmla="*/ 73 h 189"/>
                <a:gd name="T46" fmla="*/ 9 w 187"/>
                <a:gd name="T47" fmla="*/ 52 h 189"/>
                <a:gd name="T48" fmla="*/ 21 w 187"/>
                <a:gd name="T49" fmla="*/ 35 h 189"/>
                <a:gd name="T50" fmla="*/ 35 w 187"/>
                <a:gd name="T51" fmla="*/ 21 h 189"/>
                <a:gd name="T52" fmla="*/ 52 w 187"/>
                <a:gd name="T53" fmla="*/ 10 h 189"/>
                <a:gd name="T54" fmla="*/ 73 w 187"/>
                <a:gd name="T55" fmla="*/ 2 h 189"/>
                <a:gd name="T56" fmla="*/ 94 w 187"/>
                <a:gd name="T5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9">
                  <a:moveTo>
                    <a:pt x="94" y="0"/>
                  </a:moveTo>
                  <a:lnTo>
                    <a:pt x="115" y="2"/>
                  </a:lnTo>
                  <a:lnTo>
                    <a:pt x="135" y="10"/>
                  </a:lnTo>
                  <a:lnTo>
                    <a:pt x="152" y="21"/>
                  </a:lnTo>
                  <a:lnTo>
                    <a:pt x="166" y="35"/>
                  </a:lnTo>
                  <a:lnTo>
                    <a:pt x="177" y="53"/>
                  </a:lnTo>
                  <a:lnTo>
                    <a:pt x="185" y="73"/>
                  </a:lnTo>
                  <a:lnTo>
                    <a:pt x="187" y="95"/>
                  </a:lnTo>
                  <a:lnTo>
                    <a:pt x="185" y="116"/>
                  </a:lnTo>
                  <a:lnTo>
                    <a:pt x="177" y="137"/>
                  </a:lnTo>
                  <a:lnTo>
                    <a:pt x="166" y="154"/>
                  </a:lnTo>
                  <a:lnTo>
                    <a:pt x="152" y="168"/>
                  </a:lnTo>
                  <a:lnTo>
                    <a:pt x="135" y="180"/>
                  </a:lnTo>
                  <a:lnTo>
                    <a:pt x="115" y="186"/>
                  </a:lnTo>
                  <a:lnTo>
                    <a:pt x="93" y="189"/>
                  </a:lnTo>
                  <a:lnTo>
                    <a:pt x="72" y="186"/>
                  </a:lnTo>
                  <a:lnTo>
                    <a:pt x="51" y="179"/>
                  </a:lnTo>
                  <a:lnTo>
                    <a:pt x="34" y="167"/>
                  </a:lnTo>
                  <a:lnTo>
                    <a:pt x="20" y="153"/>
                  </a:lnTo>
                  <a:lnTo>
                    <a:pt x="8" y="136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3"/>
                  </a:lnTo>
                  <a:lnTo>
                    <a:pt x="9" y="52"/>
                  </a:lnTo>
                  <a:lnTo>
                    <a:pt x="21" y="35"/>
                  </a:lnTo>
                  <a:lnTo>
                    <a:pt x="35" y="21"/>
                  </a:lnTo>
                  <a:lnTo>
                    <a:pt x="52" y="10"/>
                  </a:lnTo>
                  <a:lnTo>
                    <a:pt x="73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2"/>
            <p:cNvSpPr>
              <a:spLocks/>
            </p:cNvSpPr>
            <p:nvPr/>
          </p:nvSpPr>
          <p:spPr bwMode="auto">
            <a:xfrm>
              <a:off x="2911476" y="-1027113"/>
              <a:ext cx="119063" cy="19050"/>
            </a:xfrm>
            <a:custGeom>
              <a:avLst/>
              <a:gdLst>
                <a:gd name="T0" fmla="*/ 285 w 375"/>
                <a:gd name="T1" fmla="*/ 0 h 61"/>
                <a:gd name="T2" fmla="*/ 331 w 375"/>
                <a:gd name="T3" fmla="*/ 2 h 61"/>
                <a:gd name="T4" fmla="*/ 342 w 375"/>
                <a:gd name="T5" fmla="*/ 6 h 61"/>
                <a:gd name="T6" fmla="*/ 354 w 375"/>
                <a:gd name="T7" fmla="*/ 14 h 61"/>
                <a:gd name="T8" fmla="*/ 365 w 375"/>
                <a:gd name="T9" fmla="*/ 23 h 61"/>
                <a:gd name="T10" fmla="*/ 375 w 375"/>
                <a:gd name="T11" fmla="*/ 31 h 61"/>
                <a:gd name="T12" fmla="*/ 365 w 375"/>
                <a:gd name="T13" fmla="*/ 39 h 61"/>
                <a:gd name="T14" fmla="*/ 355 w 375"/>
                <a:gd name="T15" fmla="*/ 49 h 61"/>
                <a:gd name="T16" fmla="*/ 343 w 375"/>
                <a:gd name="T17" fmla="*/ 56 h 61"/>
                <a:gd name="T18" fmla="*/ 333 w 375"/>
                <a:gd name="T19" fmla="*/ 59 h 61"/>
                <a:gd name="T20" fmla="*/ 187 w 375"/>
                <a:gd name="T21" fmla="*/ 61 h 61"/>
                <a:gd name="T22" fmla="*/ 41 w 375"/>
                <a:gd name="T23" fmla="*/ 59 h 61"/>
                <a:gd name="T24" fmla="*/ 31 w 375"/>
                <a:gd name="T25" fmla="*/ 56 h 61"/>
                <a:gd name="T26" fmla="*/ 21 w 375"/>
                <a:gd name="T27" fmla="*/ 48 h 61"/>
                <a:gd name="T28" fmla="*/ 10 w 375"/>
                <a:gd name="T29" fmla="*/ 39 h 61"/>
                <a:gd name="T30" fmla="*/ 0 w 375"/>
                <a:gd name="T31" fmla="*/ 30 h 61"/>
                <a:gd name="T32" fmla="*/ 12 w 375"/>
                <a:gd name="T33" fmla="*/ 22 h 61"/>
                <a:gd name="T34" fmla="*/ 22 w 375"/>
                <a:gd name="T35" fmla="*/ 13 h 61"/>
                <a:gd name="T36" fmla="*/ 33 w 375"/>
                <a:gd name="T37" fmla="*/ 5 h 61"/>
                <a:gd name="T38" fmla="*/ 44 w 375"/>
                <a:gd name="T39" fmla="*/ 2 h 61"/>
                <a:gd name="T40" fmla="*/ 94 w 375"/>
                <a:gd name="T41" fmla="*/ 0 h 61"/>
                <a:gd name="T42" fmla="*/ 143 w 375"/>
                <a:gd name="T43" fmla="*/ 0 h 61"/>
                <a:gd name="T44" fmla="*/ 193 w 375"/>
                <a:gd name="T45" fmla="*/ 1 h 61"/>
                <a:gd name="T46" fmla="*/ 240 w 375"/>
                <a:gd name="T47" fmla="*/ 0 h 61"/>
                <a:gd name="T48" fmla="*/ 285 w 375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61">
                  <a:moveTo>
                    <a:pt x="285" y="0"/>
                  </a:moveTo>
                  <a:lnTo>
                    <a:pt x="331" y="2"/>
                  </a:lnTo>
                  <a:lnTo>
                    <a:pt x="342" y="6"/>
                  </a:lnTo>
                  <a:lnTo>
                    <a:pt x="354" y="14"/>
                  </a:lnTo>
                  <a:lnTo>
                    <a:pt x="365" y="23"/>
                  </a:lnTo>
                  <a:lnTo>
                    <a:pt x="375" y="31"/>
                  </a:lnTo>
                  <a:lnTo>
                    <a:pt x="365" y="39"/>
                  </a:lnTo>
                  <a:lnTo>
                    <a:pt x="355" y="49"/>
                  </a:lnTo>
                  <a:lnTo>
                    <a:pt x="343" y="56"/>
                  </a:lnTo>
                  <a:lnTo>
                    <a:pt x="333" y="59"/>
                  </a:lnTo>
                  <a:lnTo>
                    <a:pt x="187" y="61"/>
                  </a:lnTo>
                  <a:lnTo>
                    <a:pt x="41" y="59"/>
                  </a:lnTo>
                  <a:lnTo>
                    <a:pt x="31" y="56"/>
                  </a:lnTo>
                  <a:lnTo>
                    <a:pt x="21" y="48"/>
                  </a:lnTo>
                  <a:lnTo>
                    <a:pt x="10" y="39"/>
                  </a:lnTo>
                  <a:lnTo>
                    <a:pt x="0" y="30"/>
                  </a:lnTo>
                  <a:lnTo>
                    <a:pt x="12" y="22"/>
                  </a:lnTo>
                  <a:lnTo>
                    <a:pt x="22" y="13"/>
                  </a:lnTo>
                  <a:lnTo>
                    <a:pt x="33" y="5"/>
                  </a:lnTo>
                  <a:lnTo>
                    <a:pt x="44" y="2"/>
                  </a:lnTo>
                  <a:lnTo>
                    <a:pt x="94" y="0"/>
                  </a:lnTo>
                  <a:lnTo>
                    <a:pt x="143" y="0"/>
                  </a:lnTo>
                  <a:lnTo>
                    <a:pt x="193" y="1"/>
                  </a:lnTo>
                  <a:lnTo>
                    <a:pt x="240" y="0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3"/>
            <p:cNvSpPr>
              <a:spLocks/>
            </p:cNvSpPr>
            <p:nvPr/>
          </p:nvSpPr>
          <p:spPr bwMode="auto">
            <a:xfrm>
              <a:off x="2865438" y="-1027113"/>
              <a:ext cx="23813" cy="17463"/>
            </a:xfrm>
            <a:custGeom>
              <a:avLst/>
              <a:gdLst>
                <a:gd name="T0" fmla="*/ 34 w 73"/>
                <a:gd name="T1" fmla="*/ 0 h 57"/>
                <a:gd name="T2" fmla="*/ 39 w 73"/>
                <a:gd name="T3" fmla="*/ 1 h 57"/>
                <a:gd name="T4" fmla="*/ 47 w 73"/>
                <a:gd name="T5" fmla="*/ 6 h 57"/>
                <a:gd name="T6" fmla="*/ 54 w 73"/>
                <a:gd name="T7" fmla="*/ 14 h 57"/>
                <a:gd name="T8" fmla="*/ 63 w 73"/>
                <a:gd name="T9" fmla="*/ 23 h 57"/>
                <a:gd name="T10" fmla="*/ 73 w 73"/>
                <a:gd name="T11" fmla="*/ 32 h 57"/>
                <a:gd name="T12" fmla="*/ 59 w 73"/>
                <a:gd name="T13" fmla="*/ 41 h 57"/>
                <a:gd name="T14" fmla="*/ 48 w 73"/>
                <a:gd name="T15" fmla="*/ 50 h 57"/>
                <a:gd name="T16" fmla="*/ 38 w 73"/>
                <a:gd name="T17" fmla="*/ 55 h 57"/>
                <a:gd name="T18" fmla="*/ 30 w 73"/>
                <a:gd name="T19" fmla="*/ 57 h 57"/>
                <a:gd name="T20" fmla="*/ 22 w 73"/>
                <a:gd name="T21" fmla="*/ 53 h 57"/>
                <a:gd name="T22" fmla="*/ 15 w 73"/>
                <a:gd name="T23" fmla="*/ 46 h 57"/>
                <a:gd name="T24" fmla="*/ 8 w 73"/>
                <a:gd name="T25" fmla="*/ 38 h 57"/>
                <a:gd name="T26" fmla="*/ 0 w 73"/>
                <a:gd name="T27" fmla="*/ 29 h 57"/>
                <a:gd name="T28" fmla="*/ 9 w 73"/>
                <a:gd name="T29" fmla="*/ 21 h 57"/>
                <a:gd name="T30" fmla="*/ 17 w 73"/>
                <a:gd name="T31" fmla="*/ 12 h 57"/>
                <a:gd name="T32" fmla="*/ 25 w 73"/>
                <a:gd name="T33" fmla="*/ 4 h 57"/>
                <a:gd name="T34" fmla="*/ 34 w 73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57">
                  <a:moveTo>
                    <a:pt x="34" y="0"/>
                  </a:moveTo>
                  <a:lnTo>
                    <a:pt x="39" y="1"/>
                  </a:lnTo>
                  <a:lnTo>
                    <a:pt x="47" y="6"/>
                  </a:lnTo>
                  <a:lnTo>
                    <a:pt x="54" y="14"/>
                  </a:lnTo>
                  <a:lnTo>
                    <a:pt x="63" y="23"/>
                  </a:lnTo>
                  <a:lnTo>
                    <a:pt x="73" y="32"/>
                  </a:lnTo>
                  <a:lnTo>
                    <a:pt x="59" y="41"/>
                  </a:lnTo>
                  <a:lnTo>
                    <a:pt x="48" y="50"/>
                  </a:lnTo>
                  <a:lnTo>
                    <a:pt x="38" y="55"/>
                  </a:lnTo>
                  <a:lnTo>
                    <a:pt x="30" y="57"/>
                  </a:lnTo>
                  <a:lnTo>
                    <a:pt x="22" y="53"/>
                  </a:lnTo>
                  <a:lnTo>
                    <a:pt x="15" y="46"/>
                  </a:lnTo>
                  <a:lnTo>
                    <a:pt x="8" y="38"/>
                  </a:lnTo>
                  <a:lnTo>
                    <a:pt x="0" y="29"/>
                  </a:lnTo>
                  <a:lnTo>
                    <a:pt x="9" y="21"/>
                  </a:lnTo>
                  <a:lnTo>
                    <a:pt x="17" y="12"/>
                  </a:lnTo>
                  <a:lnTo>
                    <a:pt x="25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38530" y="169476"/>
            <a:ext cx="225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3. Self Service</a:t>
            </a:r>
          </a:p>
        </p:txBody>
      </p:sp>
    </p:spTree>
    <p:extLst>
      <p:ext uri="{BB962C8B-B14F-4D97-AF65-F5344CB8AC3E}">
        <p14:creationId xmlns:p14="http://schemas.microsoft.com/office/powerpoint/2010/main" val="395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 b="1"/>
          <a:stretch/>
        </p:blipFill>
        <p:spPr bwMode="auto">
          <a:xfrm>
            <a:off x="0" y="0"/>
            <a:ext cx="12185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12185956" cy="6858000"/>
          </a:xfrm>
          <a:prstGeom prst="rect">
            <a:avLst/>
          </a:prstGeom>
          <a:solidFill>
            <a:srgbClr val="000000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8383" y="2209786"/>
            <a:ext cx="67471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Better Customer Insights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wis721 Md BT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Better Product Insights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wis721 Md BT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Easy Checkouts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Swis721 Md BT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Past transactions, feedbacks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434" y="1503630"/>
            <a:ext cx="704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A60B"/>
                </a:solidFill>
                <a:latin typeface="Swis721 Md BT" panose="020B0604020202020204" pitchFamily="34" charset="0"/>
              </a:rPr>
              <a:t>Store Associates are to be </a:t>
            </a:r>
            <a:r>
              <a:rPr lang="en-US" sz="2400" b="1" dirty="0" smtClean="0">
                <a:solidFill>
                  <a:srgbClr val="F3A60B"/>
                </a:solidFill>
                <a:latin typeface="Swis721 Md BT" panose="020B0604020202020204" pitchFamily="34" charset="0"/>
              </a:rPr>
              <a:t>Empowered</a:t>
            </a:r>
            <a:endParaRPr lang="en-US" sz="2400" b="1" dirty="0">
              <a:solidFill>
                <a:srgbClr val="F3A60B"/>
              </a:solidFill>
              <a:latin typeface="Swis721 Md BT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530" y="169476"/>
            <a:ext cx="402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4. Empowered Employees</a:t>
            </a:r>
          </a:p>
        </p:txBody>
      </p:sp>
    </p:spTree>
    <p:extLst>
      <p:ext uri="{BB962C8B-B14F-4D97-AF65-F5344CB8AC3E}">
        <p14:creationId xmlns:p14="http://schemas.microsoft.com/office/powerpoint/2010/main" val="38693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874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 rot="10800000" flipH="1">
            <a:off x="5871410" y="0"/>
            <a:ext cx="632058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7824" y="2224060"/>
            <a:ext cx="3034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Swis721 BT" panose="020B0504020202020204" pitchFamily="34" charset="0"/>
              </a:rPr>
              <a:t>Is there One Solution that can help achieve </a:t>
            </a:r>
            <a:r>
              <a:rPr lang="en-US" sz="4800" dirty="0">
                <a:solidFill>
                  <a:srgbClr val="FFCE54"/>
                </a:solidFill>
                <a:latin typeface="Swis721 BT" panose="020B0504020202020204" pitchFamily="34" charset="0"/>
              </a:rPr>
              <a:t>Phygital Goals</a:t>
            </a:r>
            <a:r>
              <a:rPr lang="en-US" sz="4800" dirty="0" smtClean="0">
                <a:solidFill>
                  <a:srgbClr val="FFCE54"/>
                </a:solidFill>
                <a:latin typeface="Swis721 BT" panose="020B0504020202020204" pitchFamily="34" charset="0"/>
              </a:rPr>
              <a:t>?</a:t>
            </a:r>
            <a:endParaRPr lang="en-US" sz="4800" dirty="0">
              <a:solidFill>
                <a:srgbClr val="FFCE54"/>
              </a:solidFill>
              <a:latin typeface="Swis721 BT" panose="020B05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24851" y="502023"/>
            <a:ext cx="1368990" cy="1434353"/>
            <a:chOff x="5998310" y="3334808"/>
            <a:chExt cx="329907" cy="357188"/>
          </a:xfrm>
          <a:solidFill>
            <a:schemeClr val="bg1"/>
          </a:solidFill>
        </p:grpSpPr>
        <p:sp>
          <p:nvSpPr>
            <p:cNvPr id="12" name="Freeform 416"/>
            <p:cNvSpPr>
              <a:spLocks/>
            </p:cNvSpPr>
            <p:nvPr/>
          </p:nvSpPr>
          <p:spPr bwMode="auto">
            <a:xfrm>
              <a:off x="6144394" y="3334808"/>
              <a:ext cx="183823" cy="19976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9" y="1"/>
                </a:cxn>
                <a:cxn ang="0">
                  <a:pos x="121" y="4"/>
                </a:cxn>
                <a:cxn ang="0">
                  <a:pos x="121" y="21"/>
                </a:cxn>
                <a:cxn ang="0">
                  <a:pos x="122" y="21"/>
                </a:cxn>
                <a:cxn ang="0">
                  <a:pos x="125" y="20"/>
                </a:cxn>
                <a:cxn ang="0">
                  <a:pos x="129" y="20"/>
                </a:cxn>
                <a:cxn ang="0">
                  <a:pos x="131" y="21"/>
                </a:cxn>
                <a:cxn ang="0">
                  <a:pos x="131" y="26"/>
                </a:cxn>
                <a:cxn ang="0">
                  <a:pos x="129" y="28"/>
                </a:cxn>
                <a:cxn ang="0">
                  <a:pos x="128" y="30"/>
                </a:cxn>
                <a:cxn ang="0">
                  <a:pos x="151" y="31"/>
                </a:cxn>
                <a:cxn ang="0">
                  <a:pos x="150" y="36"/>
                </a:cxn>
                <a:cxn ang="0">
                  <a:pos x="134" y="51"/>
                </a:cxn>
                <a:cxn ang="0">
                  <a:pos x="126" y="57"/>
                </a:cxn>
                <a:cxn ang="0">
                  <a:pos x="118" y="59"/>
                </a:cxn>
                <a:cxn ang="0">
                  <a:pos x="109" y="57"/>
                </a:cxn>
                <a:cxn ang="0">
                  <a:pos x="101" y="59"/>
                </a:cxn>
                <a:cxn ang="0">
                  <a:pos x="99" y="60"/>
                </a:cxn>
                <a:cxn ang="0">
                  <a:pos x="96" y="62"/>
                </a:cxn>
                <a:cxn ang="0">
                  <a:pos x="90" y="67"/>
                </a:cxn>
                <a:cxn ang="0">
                  <a:pos x="88" y="69"/>
                </a:cxn>
                <a:cxn ang="0">
                  <a:pos x="53" y="105"/>
                </a:cxn>
                <a:cxn ang="0">
                  <a:pos x="11" y="147"/>
                </a:cxn>
                <a:cxn ang="0">
                  <a:pos x="7" y="149"/>
                </a:cxn>
                <a:cxn ang="0">
                  <a:pos x="4" y="151"/>
                </a:cxn>
                <a:cxn ang="0">
                  <a:pos x="3" y="151"/>
                </a:cxn>
                <a:cxn ang="0">
                  <a:pos x="1" y="149"/>
                </a:cxn>
                <a:cxn ang="0">
                  <a:pos x="0" y="147"/>
                </a:cxn>
                <a:cxn ang="0">
                  <a:pos x="0" y="145"/>
                </a:cxn>
                <a:cxn ang="0">
                  <a:pos x="1" y="142"/>
                </a:cxn>
                <a:cxn ang="0">
                  <a:pos x="3" y="141"/>
                </a:cxn>
                <a:cxn ang="0">
                  <a:pos x="6" y="136"/>
                </a:cxn>
                <a:cxn ang="0">
                  <a:pos x="8" y="135"/>
                </a:cxn>
                <a:cxn ang="0">
                  <a:pos x="10" y="132"/>
                </a:cxn>
                <a:cxn ang="0">
                  <a:pos x="53" y="90"/>
                </a:cxn>
                <a:cxn ang="0">
                  <a:pos x="93" y="49"/>
                </a:cxn>
                <a:cxn ang="0">
                  <a:pos x="93" y="24"/>
                </a:cxn>
                <a:cxn ang="0">
                  <a:pos x="95" y="21"/>
                </a:cxn>
                <a:cxn ang="0">
                  <a:pos x="111" y="5"/>
                </a:cxn>
                <a:cxn ang="0">
                  <a:pos x="115" y="3"/>
                </a:cxn>
                <a:cxn ang="0">
                  <a:pos x="118" y="0"/>
                </a:cxn>
              </a:cxnLst>
              <a:rect l="0" t="0" r="r" b="b"/>
              <a:pathLst>
                <a:path w="151" h="151">
                  <a:moveTo>
                    <a:pt x="118" y="0"/>
                  </a:moveTo>
                  <a:lnTo>
                    <a:pt x="119" y="1"/>
                  </a:lnTo>
                  <a:lnTo>
                    <a:pt x="121" y="4"/>
                  </a:lnTo>
                  <a:lnTo>
                    <a:pt x="121" y="21"/>
                  </a:lnTo>
                  <a:lnTo>
                    <a:pt x="122" y="21"/>
                  </a:lnTo>
                  <a:lnTo>
                    <a:pt x="125" y="20"/>
                  </a:lnTo>
                  <a:lnTo>
                    <a:pt x="129" y="20"/>
                  </a:lnTo>
                  <a:lnTo>
                    <a:pt x="131" y="21"/>
                  </a:lnTo>
                  <a:lnTo>
                    <a:pt x="131" y="26"/>
                  </a:lnTo>
                  <a:lnTo>
                    <a:pt x="129" y="28"/>
                  </a:lnTo>
                  <a:lnTo>
                    <a:pt x="128" y="30"/>
                  </a:lnTo>
                  <a:lnTo>
                    <a:pt x="151" y="31"/>
                  </a:lnTo>
                  <a:lnTo>
                    <a:pt x="150" y="36"/>
                  </a:lnTo>
                  <a:lnTo>
                    <a:pt x="134" y="51"/>
                  </a:lnTo>
                  <a:lnTo>
                    <a:pt x="126" y="57"/>
                  </a:lnTo>
                  <a:lnTo>
                    <a:pt x="118" y="59"/>
                  </a:lnTo>
                  <a:lnTo>
                    <a:pt x="109" y="57"/>
                  </a:lnTo>
                  <a:lnTo>
                    <a:pt x="101" y="59"/>
                  </a:lnTo>
                  <a:lnTo>
                    <a:pt x="99" y="60"/>
                  </a:lnTo>
                  <a:lnTo>
                    <a:pt x="96" y="62"/>
                  </a:lnTo>
                  <a:lnTo>
                    <a:pt x="90" y="67"/>
                  </a:lnTo>
                  <a:lnTo>
                    <a:pt x="88" y="69"/>
                  </a:lnTo>
                  <a:lnTo>
                    <a:pt x="53" y="105"/>
                  </a:lnTo>
                  <a:lnTo>
                    <a:pt x="11" y="147"/>
                  </a:lnTo>
                  <a:lnTo>
                    <a:pt x="7" y="149"/>
                  </a:lnTo>
                  <a:lnTo>
                    <a:pt x="4" y="151"/>
                  </a:lnTo>
                  <a:lnTo>
                    <a:pt x="3" y="151"/>
                  </a:lnTo>
                  <a:lnTo>
                    <a:pt x="1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1" y="142"/>
                  </a:lnTo>
                  <a:lnTo>
                    <a:pt x="3" y="141"/>
                  </a:lnTo>
                  <a:lnTo>
                    <a:pt x="6" y="136"/>
                  </a:lnTo>
                  <a:lnTo>
                    <a:pt x="8" y="135"/>
                  </a:lnTo>
                  <a:lnTo>
                    <a:pt x="10" y="132"/>
                  </a:lnTo>
                  <a:lnTo>
                    <a:pt x="53" y="90"/>
                  </a:lnTo>
                  <a:lnTo>
                    <a:pt x="93" y="49"/>
                  </a:lnTo>
                  <a:lnTo>
                    <a:pt x="93" y="24"/>
                  </a:lnTo>
                  <a:lnTo>
                    <a:pt x="95" y="21"/>
                  </a:lnTo>
                  <a:lnTo>
                    <a:pt x="111" y="5"/>
                  </a:lnTo>
                  <a:lnTo>
                    <a:pt x="115" y="3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17"/>
            <p:cNvSpPr>
              <a:spLocks/>
            </p:cNvSpPr>
            <p:nvPr/>
          </p:nvSpPr>
          <p:spPr bwMode="auto">
            <a:xfrm>
              <a:off x="5998310" y="3362589"/>
              <a:ext cx="303124" cy="329407"/>
            </a:xfrm>
            <a:custGeom>
              <a:avLst/>
              <a:gdLst/>
              <a:ahLst/>
              <a:cxnLst>
                <a:cxn ang="0">
                  <a:pos x="149" y="2"/>
                </a:cxn>
                <a:cxn ang="0">
                  <a:pos x="186" y="16"/>
                </a:cxn>
                <a:cxn ang="0">
                  <a:pos x="198" y="30"/>
                </a:cxn>
                <a:cxn ang="0">
                  <a:pos x="189" y="41"/>
                </a:cxn>
                <a:cxn ang="0">
                  <a:pos x="170" y="36"/>
                </a:cxn>
                <a:cxn ang="0">
                  <a:pos x="137" y="26"/>
                </a:cxn>
                <a:cxn ang="0">
                  <a:pos x="97" y="29"/>
                </a:cxn>
                <a:cxn ang="0">
                  <a:pos x="64" y="46"/>
                </a:cxn>
                <a:cxn ang="0">
                  <a:pos x="38" y="75"/>
                </a:cxn>
                <a:cxn ang="0">
                  <a:pos x="26" y="126"/>
                </a:cxn>
                <a:cxn ang="0">
                  <a:pos x="38" y="173"/>
                </a:cxn>
                <a:cxn ang="0">
                  <a:pos x="69" y="208"/>
                </a:cxn>
                <a:cxn ang="0">
                  <a:pos x="114" y="223"/>
                </a:cxn>
                <a:cxn ang="0">
                  <a:pos x="151" y="221"/>
                </a:cxn>
                <a:cxn ang="0">
                  <a:pos x="179" y="208"/>
                </a:cxn>
                <a:cxn ang="0">
                  <a:pos x="205" y="185"/>
                </a:cxn>
                <a:cxn ang="0">
                  <a:pos x="221" y="153"/>
                </a:cxn>
                <a:cxn ang="0">
                  <a:pos x="223" y="111"/>
                </a:cxn>
                <a:cxn ang="0">
                  <a:pos x="213" y="78"/>
                </a:cxn>
                <a:cxn ang="0">
                  <a:pos x="209" y="61"/>
                </a:cxn>
                <a:cxn ang="0">
                  <a:pos x="218" y="51"/>
                </a:cxn>
                <a:cxn ang="0">
                  <a:pos x="235" y="65"/>
                </a:cxn>
                <a:cxn ang="0">
                  <a:pos x="248" y="108"/>
                </a:cxn>
                <a:cxn ang="0">
                  <a:pos x="245" y="159"/>
                </a:cxn>
                <a:cxn ang="0">
                  <a:pos x="223" y="202"/>
                </a:cxn>
                <a:cxn ang="0">
                  <a:pos x="186" y="234"/>
                </a:cxn>
                <a:cxn ang="0">
                  <a:pos x="133" y="249"/>
                </a:cxn>
                <a:cxn ang="0">
                  <a:pos x="85" y="242"/>
                </a:cxn>
                <a:cxn ang="0">
                  <a:pos x="36" y="213"/>
                </a:cxn>
                <a:cxn ang="0">
                  <a:pos x="7" y="164"/>
                </a:cxn>
                <a:cxn ang="0">
                  <a:pos x="0" y="117"/>
                </a:cxn>
                <a:cxn ang="0">
                  <a:pos x="12" y="71"/>
                </a:cxn>
                <a:cxn ang="0">
                  <a:pos x="39" y="35"/>
                </a:cxn>
                <a:cxn ang="0">
                  <a:pos x="77" y="10"/>
                </a:cxn>
                <a:cxn ang="0">
                  <a:pos x="124" y="0"/>
                </a:cxn>
              </a:cxnLst>
              <a:rect l="0" t="0" r="r" b="b"/>
              <a:pathLst>
                <a:path w="249" h="249">
                  <a:moveTo>
                    <a:pt x="124" y="0"/>
                  </a:moveTo>
                  <a:lnTo>
                    <a:pt x="149" y="2"/>
                  </a:lnTo>
                  <a:lnTo>
                    <a:pt x="169" y="7"/>
                  </a:lnTo>
                  <a:lnTo>
                    <a:pt x="186" y="16"/>
                  </a:lnTo>
                  <a:lnTo>
                    <a:pt x="202" y="26"/>
                  </a:lnTo>
                  <a:lnTo>
                    <a:pt x="198" y="30"/>
                  </a:lnTo>
                  <a:lnTo>
                    <a:pt x="193" y="36"/>
                  </a:lnTo>
                  <a:lnTo>
                    <a:pt x="189" y="41"/>
                  </a:lnTo>
                  <a:lnTo>
                    <a:pt x="183" y="45"/>
                  </a:lnTo>
                  <a:lnTo>
                    <a:pt x="170" y="36"/>
                  </a:lnTo>
                  <a:lnTo>
                    <a:pt x="154" y="30"/>
                  </a:lnTo>
                  <a:lnTo>
                    <a:pt x="137" y="26"/>
                  </a:lnTo>
                  <a:lnTo>
                    <a:pt x="115" y="26"/>
                  </a:lnTo>
                  <a:lnTo>
                    <a:pt x="97" y="29"/>
                  </a:lnTo>
                  <a:lnTo>
                    <a:pt x="79" y="36"/>
                  </a:lnTo>
                  <a:lnTo>
                    <a:pt x="64" y="46"/>
                  </a:lnTo>
                  <a:lnTo>
                    <a:pt x="52" y="56"/>
                  </a:lnTo>
                  <a:lnTo>
                    <a:pt x="38" y="75"/>
                  </a:lnTo>
                  <a:lnTo>
                    <a:pt x="29" y="98"/>
                  </a:lnTo>
                  <a:lnTo>
                    <a:pt x="26" y="126"/>
                  </a:lnTo>
                  <a:lnTo>
                    <a:pt x="29" y="150"/>
                  </a:lnTo>
                  <a:lnTo>
                    <a:pt x="38" y="173"/>
                  </a:lnTo>
                  <a:lnTo>
                    <a:pt x="51" y="192"/>
                  </a:lnTo>
                  <a:lnTo>
                    <a:pt x="69" y="208"/>
                  </a:lnTo>
                  <a:lnTo>
                    <a:pt x="90" y="218"/>
                  </a:lnTo>
                  <a:lnTo>
                    <a:pt x="114" y="223"/>
                  </a:lnTo>
                  <a:lnTo>
                    <a:pt x="134" y="223"/>
                  </a:lnTo>
                  <a:lnTo>
                    <a:pt x="151" y="221"/>
                  </a:lnTo>
                  <a:lnTo>
                    <a:pt x="166" y="215"/>
                  </a:lnTo>
                  <a:lnTo>
                    <a:pt x="179" y="208"/>
                  </a:lnTo>
                  <a:lnTo>
                    <a:pt x="192" y="198"/>
                  </a:lnTo>
                  <a:lnTo>
                    <a:pt x="205" y="185"/>
                  </a:lnTo>
                  <a:lnTo>
                    <a:pt x="213" y="170"/>
                  </a:lnTo>
                  <a:lnTo>
                    <a:pt x="221" y="153"/>
                  </a:lnTo>
                  <a:lnTo>
                    <a:pt x="223" y="133"/>
                  </a:lnTo>
                  <a:lnTo>
                    <a:pt x="223" y="111"/>
                  </a:lnTo>
                  <a:lnTo>
                    <a:pt x="219" y="94"/>
                  </a:lnTo>
                  <a:lnTo>
                    <a:pt x="213" y="78"/>
                  </a:lnTo>
                  <a:lnTo>
                    <a:pt x="205" y="65"/>
                  </a:lnTo>
                  <a:lnTo>
                    <a:pt x="209" y="61"/>
                  </a:lnTo>
                  <a:lnTo>
                    <a:pt x="213" y="55"/>
                  </a:lnTo>
                  <a:lnTo>
                    <a:pt x="218" y="51"/>
                  </a:lnTo>
                  <a:lnTo>
                    <a:pt x="223" y="48"/>
                  </a:lnTo>
                  <a:lnTo>
                    <a:pt x="235" y="65"/>
                  </a:lnTo>
                  <a:lnTo>
                    <a:pt x="242" y="85"/>
                  </a:lnTo>
                  <a:lnTo>
                    <a:pt x="248" y="108"/>
                  </a:lnTo>
                  <a:lnTo>
                    <a:pt x="249" y="134"/>
                  </a:lnTo>
                  <a:lnTo>
                    <a:pt x="245" y="159"/>
                  </a:lnTo>
                  <a:lnTo>
                    <a:pt x="236" y="180"/>
                  </a:lnTo>
                  <a:lnTo>
                    <a:pt x="223" y="202"/>
                  </a:lnTo>
                  <a:lnTo>
                    <a:pt x="206" y="219"/>
                  </a:lnTo>
                  <a:lnTo>
                    <a:pt x="186" y="234"/>
                  </a:lnTo>
                  <a:lnTo>
                    <a:pt x="162" y="244"/>
                  </a:lnTo>
                  <a:lnTo>
                    <a:pt x="133" y="249"/>
                  </a:lnTo>
                  <a:lnTo>
                    <a:pt x="117" y="249"/>
                  </a:lnTo>
                  <a:lnTo>
                    <a:pt x="85" y="242"/>
                  </a:lnTo>
                  <a:lnTo>
                    <a:pt x="58" y="229"/>
                  </a:lnTo>
                  <a:lnTo>
                    <a:pt x="36" y="213"/>
                  </a:lnTo>
                  <a:lnTo>
                    <a:pt x="19" y="190"/>
                  </a:lnTo>
                  <a:lnTo>
                    <a:pt x="7" y="164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5" y="92"/>
                  </a:lnTo>
                  <a:lnTo>
                    <a:pt x="12" y="71"/>
                  </a:lnTo>
                  <a:lnTo>
                    <a:pt x="25" y="52"/>
                  </a:lnTo>
                  <a:lnTo>
                    <a:pt x="39" y="35"/>
                  </a:lnTo>
                  <a:lnTo>
                    <a:pt x="56" y="20"/>
                  </a:lnTo>
                  <a:lnTo>
                    <a:pt x="77" y="10"/>
                  </a:lnTo>
                  <a:lnTo>
                    <a:pt x="100" y="3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18"/>
            <p:cNvSpPr>
              <a:spLocks/>
            </p:cNvSpPr>
            <p:nvPr/>
          </p:nvSpPr>
          <p:spPr bwMode="auto">
            <a:xfrm>
              <a:off x="6056745" y="3426090"/>
              <a:ext cx="187474" cy="20372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3" y="1"/>
                </a:cxn>
                <a:cxn ang="0">
                  <a:pos x="108" y="6"/>
                </a:cxn>
                <a:cxn ang="0">
                  <a:pos x="121" y="13"/>
                </a:cxn>
                <a:cxn ang="0">
                  <a:pos x="116" y="18"/>
                </a:cxn>
                <a:cxn ang="0">
                  <a:pos x="112" y="23"/>
                </a:cxn>
                <a:cxn ang="0">
                  <a:pos x="106" y="27"/>
                </a:cxn>
                <a:cxn ang="0">
                  <a:pos x="102" y="31"/>
                </a:cxn>
                <a:cxn ang="0">
                  <a:pos x="93" y="27"/>
                </a:cxn>
                <a:cxn ang="0">
                  <a:pos x="83" y="26"/>
                </a:cxn>
                <a:cxn ang="0">
                  <a:pos x="72" y="26"/>
                </a:cxn>
                <a:cxn ang="0">
                  <a:pos x="53" y="30"/>
                </a:cxn>
                <a:cxn ang="0">
                  <a:pos x="39" y="42"/>
                </a:cxn>
                <a:cxn ang="0">
                  <a:pos x="29" y="57"/>
                </a:cxn>
                <a:cxn ang="0">
                  <a:pos x="26" y="76"/>
                </a:cxn>
                <a:cxn ang="0">
                  <a:pos x="29" y="95"/>
                </a:cxn>
                <a:cxn ang="0">
                  <a:pos x="37" y="109"/>
                </a:cxn>
                <a:cxn ang="0">
                  <a:pos x="52" y="121"/>
                </a:cxn>
                <a:cxn ang="0">
                  <a:pos x="69" y="126"/>
                </a:cxn>
                <a:cxn ang="0">
                  <a:pos x="88" y="126"/>
                </a:cxn>
                <a:cxn ang="0">
                  <a:pos x="101" y="122"/>
                </a:cxn>
                <a:cxn ang="0">
                  <a:pos x="112" y="114"/>
                </a:cxn>
                <a:cxn ang="0">
                  <a:pos x="121" y="102"/>
                </a:cxn>
                <a:cxn ang="0">
                  <a:pos x="126" y="88"/>
                </a:cxn>
                <a:cxn ang="0">
                  <a:pos x="128" y="70"/>
                </a:cxn>
                <a:cxn ang="0">
                  <a:pos x="128" y="66"/>
                </a:cxn>
                <a:cxn ang="0">
                  <a:pos x="126" y="62"/>
                </a:cxn>
                <a:cxn ang="0">
                  <a:pos x="124" y="57"/>
                </a:cxn>
                <a:cxn ang="0">
                  <a:pos x="122" y="53"/>
                </a:cxn>
                <a:cxn ang="0">
                  <a:pos x="134" y="39"/>
                </a:cxn>
                <a:cxn ang="0">
                  <a:pos x="141" y="33"/>
                </a:cxn>
                <a:cxn ang="0">
                  <a:pos x="148" y="47"/>
                </a:cxn>
                <a:cxn ang="0">
                  <a:pos x="152" y="60"/>
                </a:cxn>
                <a:cxn ang="0">
                  <a:pos x="154" y="76"/>
                </a:cxn>
                <a:cxn ang="0">
                  <a:pos x="150" y="101"/>
                </a:cxn>
                <a:cxn ang="0">
                  <a:pos x="139" y="122"/>
                </a:cxn>
                <a:cxn ang="0">
                  <a:pos x="124" y="139"/>
                </a:cxn>
                <a:cxn ang="0">
                  <a:pos x="102" y="150"/>
                </a:cxn>
                <a:cxn ang="0">
                  <a:pos x="78" y="154"/>
                </a:cxn>
                <a:cxn ang="0">
                  <a:pos x="53" y="150"/>
                </a:cxn>
                <a:cxn ang="0">
                  <a:pos x="31" y="139"/>
                </a:cxn>
                <a:cxn ang="0">
                  <a:pos x="14" y="122"/>
                </a:cxn>
                <a:cxn ang="0">
                  <a:pos x="4" y="102"/>
                </a:cxn>
                <a:cxn ang="0">
                  <a:pos x="0" y="76"/>
                </a:cxn>
                <a:cxn ang="0">
                  <a:pos x="3" y="54"/>
                </a:cxn>
                <a:cxn ang="0">
                  <a:pos x="11" y="37"/>
                </a:cxn>
                <a:cxn ang="0">
                  <a:pos x="23" y="23"/>
                </a:cxn>
                <a:cxn ang="0">
                  <a:pos x="37" y="11"/>
                </a:cxn>
                <a:cxn ang="0">
                  <a:pos x="54" y="3"/>
                </a:cxn>
                <a:cxn ang="0">
                  <a:pos x="76" y="0"/>
                </a:cxn>
              </a:cxnLst>
              <a:rect l="0" t="0" r="r" b="b"/>
              <a:pathLst>
                <a:path w="154" h="154">
                  <a:moveTo>
                    <a:pt x="76" y="0"/>
                  </a:moveTo>
                  <a:lnTo>
                    <a:pt x="93" y="1"/>
                  </a:lnTo>
                  <a:lnTo>
                    <a:pt x="108" y="6"/>
                  </a:lnTo>
                  <a:lnTo>
                    <a:pt x="121" y="13"/>
                  </a:lnTo>
                  <a:lnTo>
                    <a:pt x="116" y="18"/>
                  </a:lnTo>
                  <a:lnTo>
                    <a:pt x="112" y="23"/>
                  </a:lnTo>
                  <a:lnTo>
                    <a:pt x="106" y="27"/>
                  </a:lnTo>
                  <a:lnTo>
                    <a:pt x="102" y="31"/>
                  </a:lnTo>
                  <a:lnTo>
                    <a:pt x="93" y="27"/>
                  </a:lnTo>
                  <a:lnTo>
                    <a:pt x="83" y="26"/>
                  </a:lnTo>
                  <a:lnTo>
                    <a:pt x="72" y="26"/>
                  </a:lnTo>
                  <a:lnTo>
                    <a:pt x="53" y="30"/>
                  </a:lnTo>
                  <a:lnTo>
                    <a:pt x="39" y="42"/>
                  </a:lnTo>
                  <a:lnTo>
                    <a:pt x="29" y="57"/>
                  </a:lnTo>
                  <a:lnTo>
                    <a:pt x="26" y="76"/>
                  </a:lnTo>
                  <a:lnTo>
                    <a:pt x="29" y="95"/>
                  </a:lnTo>
                  <a:lnTo>
                    <a:pt x="37" y="109"/>
                  </a:lnTo>
                  <a:lnTo>
                    <a:pt x="52" y="121"/>
                  </a:lnTo>
                  <a:lnTo>
                    <a:pt x="69" y="126"/>
                  </a:lnTo>
                  <a:lnTo>
                    <a:pt x="88" y="126"/>
                  </a:lnTo>
                  <a:lnTo>
                    <a:pt x="101" y="122"/>
                  </a:lnTo>
                  <a:lnTo>
                    <a:pt x="112" y="114"/>
                  </a:lnTo>
                  <a:lnTo>
                    <a:pt x="121" y="102"/>
                  </a:lnTo>
                  <a:lnTo>
                    <a:pt x="126" y="88"/>
                  </a:lnTo>
                  <a:lnTo>
                    <a:pt x="128" y="70"/>
                  </a:lnTo>
                  <a:lnTo>
                    <a:pt x="128" y="66"/>
                  </a:lnTo>
                  <a:lnTo>
                    <a:pt x="126" y="62"/>
                  </a:lnTo>
                  <a:lnTo>
                    <a:pt x="124" y="57"/>
                  </a:lnTo>
                  <a:lnTo>
                    <a:pt x="122" y="53"/>
                  </a:lnTo>
                  <a:lnTo>
                    <a:pt x="134" y="39"/>
                  </a:lnTo>
                  <a:lnTo>
                    <a:pt x="141" y="33"/>
                  </a:lnTo>
                  <a:lnTo>
                    <a:pt x="148" y="47"/>
                  </a:lnTo>
                  <a:lnTo>
                    <a:pt x="152" y="60"/>
                  </a:lnTo>
                  <a:lnTo>
                    <a:pt x="154" y="76"/>
                  </a:lnTo>
                  <a:lnTo>
                    <a:pt x="150" y="101"/>
                  </a:lnTo>
                  <a:lnTo>
                    <a:pt x="139" y="122"/>
                  </a:lnTo>
                  <a:lnTo>
                    <a:pt x="124" y="139"/>
                  </a:lnTo>
                  <a:lnTo>
                    <a:pt x="102" y="150"/>
                  </a:lnTo>
                  <a:lnTo>
                    <a:pt x="78" y="154"/>
                  </a:lnTo>
                  <a:lnTo>
                    <a:pt x="53" y="150"/>
                  </a:lnTo>
                  <a:lnTo>
                    <a:pt x="31" y="139"/>
                  </a:lnTo>
                  <a:lnTo>
                    <a:pt x="14" y="122"/>
                  </a:lnTo>
                  <a:lnTo>
                    <a:pt x="4" y="102"/>
                  </a:lnTo>
                  <a:lnTo>
                    <a:pt x="0" y="76"/>
                  </a:lnTo>
                  <a:lnTo>
                    <a:pt x="3" y="54"/>
                  </a:lnTo>
                  <a:lnTo>
                    <a:pt x="11" y="37"/>
                  </a:lnTo>
                  <a:lnTo>
                    <a:pt x="23" y="23"/>
                  </a:lnTo>
                  <a:lnTo>
                    <a:pt x="37" y="11"/>
                  </a:lnTo>
                  <a:lnTo>
                    <a:pt x="54" y="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19"/>
            <p:cNvSpPr>
              <a:spLocks/>
            </p:cNvSpPr>
            <p:nvPr/>
          </p:nvSpPr>
          <p:spPr bwMode="auto">
            <a:xfrm>
              <a:off x="6117612" y="3490912"/>
              <a:ext cx="66956" cy="7408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5" y="0"/>
                </a:cxn>
                <a:cxn ang="0">
                  <a:pos x="30" y="5"/>
                </a:cxn>
                <a:cxn ang="0">
                  <a:pos x="23" y="11"/>
                </a:cxn>
                <a:cxn ang="0">
                  <a:pos x="17" y="16"/>
                </a:cxn>
                <a:cxn ang="0">
                  <a:pos x="13" y="21"/>
                </a:cxn>
                <a:cxn ang="0">
                  <a:pos x="13" y="30"/>
                </a:cxn>
                <a:cxn ang="0">
                  <a:pos x="15" y="33"/>
                </a:cxn>
                <a:cxn ang="0">
                  <a:pos x="16" y="37"/>
                </a:cxn>
                <a:cxn ang="0">
                  <a:pos x="19" y="40"/>
                </a:cxn>
                <a:cxn ang="0">
                  <a:pos x="23" y="41"/>
                </a:cxn>
                <a:cxn ang="0">
                  <a:pos x="32" y="41"/>
                </a:cxn>
                <a:cxn ang="0">
                  <a:pos x="40" y="36"/>
                </a:cxn>
                <a:cxn ang="0">
                  <a:pos x="48" y="26"/>
                </a:cxn>
                <a:cxn ang="0">
                  <a:pos x="55" y="20"/>
                </a:cxn>
                <a:cxn ang="0">
                  <a:pos x="55" y="34"/>
                </a:cxn>
                <a:cxn ang="0">
                  <a:pos x="49" y="47"/>
                </a:cxn>
                <a:cxn ang="0">
                  <a:pos x="39" y="54"/>
                </a:cxn>
                <a:cxn ang="0">
                  <a:pos x="26" y="56"/>
                </a:cxn>
                <a:cxn ang="0">
                  <a:pos x="13" y="53"/>
                </a:cxn>
                <a:cxn ang="0">
                  <a:pos x="4" y="4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3" y="13"/>
                </a:cxn>
                <a:cxn ang="0">
                  <a:pos x="10" y="4"/>
                </a:cxn>
                <a:cxn ang="0">
                  <a:pos x="20" y="0"/>
                </a:cxn>
              </a:cxnLst>
              <a:rect l="0" t="0" r="r" b="b"/>
              <a:pathLst>
                <a:path w="55" h="56">
                  <a:moveTo>
                    <a:pt x="20" y="0"/>
                  </a:moveTo>
                  <a:lnTo>
                    <a:pt x="35" y="0"/>
                  </a:lnTo>
                  <a:lnTo>
                    <a:pt x="30" y="5"/>
                  </a:lnTo>
                  <a:lnTo>
                    <a:pt x="23" y="11"/>
                  </a:lnTo>
                  <a:lnTo>
                    <a:pt x="17" y="16"/>
                  </a:lnTo>
                  <a:lnTo>
                    <a:pt x="13" y="21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9" y="40"/>
                  </a:lnTo>
                  <a:lnTo>
                    <a:pt x="23" y="41"/>
                  </a:lnTo>
                  <a:lnTo>
                    <a:pt x="32" y="41"/>
                  </a:lnTo>
                  <a:lnTo>
                    <a:pt x="40" y="36"/>
                  </a:lnTo>
                  <a:lnTo>
                    <a:pt x="48" y="26"/>
                  </a:lnTo>
                  <a:lnTo>
                    <a:pt x="55" y="20"/>
                  </a:lnTo>
                  <a:lnTo>
                    <a:pt x="55" y="34"/>
                  </a:lnTo>
                  <a:lnTo>
                    <a:pt x="49" y="47"/>
                  </a:lnTo>
                  <a:lnTo>
                    <a:pt x="39" y="54"/>
                  </a:lnTo>
                  <a:lnTo>
                    <a:pt x="26" y="56"/>
                  </a:lnTo>
                  <a:lnTo>
                    <a:pt x="13" y="53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3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4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 bwMode="auto">
          <a:xfrm>
            <a:off x="0" y="0"/>
            <a:ext cx="122084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48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68000"/>
                </a:schemeClr>
              </a:gs>
              <a:gs pos="48000">
                <a:srgbClr val="983895">
                  <a:alpha val="58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084" y="191156"/>
            <a:ext cx="922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wis721 Md BT" pitchFamily="34" charset="0"/>
              </a:rPr>
              <a:t>Aspire presents…PRIOS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381645"/>
            <a:ext cx="6104245" cy="2316480"/>
            <a:chOff x="0" y="2381645"/>
            <a:chExt cx="6104245" cy="2316480"/>
          </a:xfrm>
        </p:grpSpPr>
        <p:sp>
          <p:nvSpPr>
            <p:cNvPr id="8" name="Parallelogram 7"/>
            <p:cNvSpPr/>
            <p:nvPr/>
          </p:nvSpPr>
          <p:spPr>
            <a:xfrm>
              <a:off x="4272455" y="2397411"/>
              <a:ext cx="1831790" cy="228600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81645"/>
              <a:ext cx="5308189" cy="2316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1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 bwMode="auto">
          <a:xfrm>
            <a:off x="0" y="0"/>
            <a:ext cx="122084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4289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93000"/>
                </a:schemeClr>
              </a:gs>
              <a:gs pos="48000">
                <a:srgbClr val="983895">
                  <a:alpha val="88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491" y="316148"/>
            <a:ext cx="922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Swis721 Md BT" pitchFamily="34" charset="0"/>
              </a:rPr>
              <a:t>Presenters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9329" y="1937627"/>
            <a:ext cx="243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1200"/>
              </a:spcAft>
              <a:buClr>
                <a:srgbClr val="FF0000"/>
              </a:buClr>
              <a:buSzPct val="85000"/>
              <a:defRPr/>
            </a:pPr>
            <a:r>
              <a:rPr lang="en-US" b="1" cap="all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Sunil Bajaj</a:t>
            </a:r>
            <a:endParaRPr lang="en-US" b="1" cap="all" dirty="0">
              <a:solidFill>
                <a:schemeClr val="bg1"/>
              </a:solidFill>
              <a:latin typeface="Swis721 BT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39329" y="4561845"/>
            <a:ext cx="3260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1200"/>
              </a:spcAft>
              <a:buClr>
                <a:srgbClr val="FF0000"/>
              </a:buClr>
              <a:buSzPct val="85000"/>
              <a:defRPr/>
            </a:pPr>
            <a:r>
              <a:rPr lang="en-US" b="1" cap="all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Kamal chandramohan</a:t>
            </a:r>
            <a:endParaRPr lang="en-US" b="1" cap="all" dirty="0">
              <a:solidFill>
                <a:schemeClr val="bg1"/>
              </a:solidFill>
              <a:latin typeface="Swis721 BT"/>
              <a:ea typeface="ＭＳ Ｐゴシック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9328" y="5007744"/>
            <a:ext cx="509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Practice Head – Mobility</a:t>
            </a:r>
          </a:p>
          <a:p>
            <a:endParaRPr lang="en-IN" dirty="0" smtClean="0">
              <a:solidFill>
                <a:schemeClr val="bg1"/>
              </a:solidFill>
              <a:latin typeface="Swis721 Md BT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Email: kamal.chandramohan@aspiresys.com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9329" y="2346010"/>
            <a:ext cx="5536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Director &amp; Unit Head Retail &amp; CPG Practice</a:t>
            </a:r>
          </a:p>
          <a:p>
            <a:r>
              <a:rPr lang="en-IN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      </a:t>
            </a:r>
          </a:p>
          <a:p>
            <a:r>
              <a:rPr lang="en-IN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Email: sunil.bajaj@aspiresys.com</a:t>
            </a:r>
            <a:endParaRPr lang="en-US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pic>
        <p:nvPicPr>
          <p:cNvPr id="7186" name="Picture 18" descr="D:\Sudeepthi\Ads\Veena\speaker-sun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50" y="1443054"/>
            <a:ext cx="1710384" cy="1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D:\Sudeepthi\Ads\Veena\speaker-kam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76" y="4078835"/>
            <a:ext cx="1673054" cy="1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 bwMode="auto">
          <a:xfrm>
            <a:off x="0" y="0"/>
            <a:ext cx="122084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8" y="1024034"/>
            <a:ext cx="2743199" cy="119712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 flipH="1">
            <a:off x="-4" y="0"/>
            <a:ext cx="915976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" y="1256533"/>
            <a:ext cx="5207875" cy="524837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152675" y="-14797"/>
            <a:ext cx="4055091" cy="1419665"/>
            <a:chOff x="-1308538" y="2381645"/>
            <a:chExt cx="6616727" cy="2316480"/>
          </a:xfrm>
        </p:grpSpPr>
        <p:sp>
          <p:nvSpPr>
            <p:cNvPr id="34" name="Parallelogram 33"/>
            <p:cNvSpPr/>
            <p:nvPr/>
          </p:nvSpPr>
          <p:spPr>
            <a:xfrm>
              <a:off x="-1308538" y="2397411"/>
              <a:ext cx="1831790" cy="2267893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81645"/>
              <a:ext cx="5308189" cy="231648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62608" y="161340"/>
            <a:ext cx="7836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wis721 BT" panose="020B0504020202020204" pitchFamily="34" charset="0"/>
              </a:rPr>
              <a:t>Bringing</a:t>
            </a:r>
          </a:p>
          <a:p>
            <a:r>
              <a:rPr lang="en-US" sz="2800" b="1" dirty="0" smtClean="0">
                <a:solidFill>
                  <a:schemeClr val="accent4"/>
                </a:solidFill>
                <a:latin typeface="Swis721 BT" panose="020B0504020202020204" pitchFamily="34" charset="0"/>
              </a:rPr>
              <a:t>LATEST TECHNOLOGIES together </a:t>
            </a:r>
            <a:endParaRPr lang="en-US" sz="2800" b="1" dirty="0">
              <a:solidFill>
                <a:schemeClr val="accent4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b="857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5202" y="2690583"/>
            <a:ext cx="61551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Swis721 BT" panose="020B0504020202020204" pitchFamily="34" charset="0"/>
              </a:rPr>
              <a:t>Meet us at </a:t>
            </a:r>
            <a:r>
              <a:rPr lang="en-IN" sz="2400" dirty="0" smtClean="0">
                <a:latin typeface="Swis721 BT" panose="020B0504020202020204" pitchFamily="34" charset="0"/>
              </a:rPr>
              <a:t>Shop.org</a:t>
            </a:r>
          </a:p>
          <a:p>
            <a:pPr algn="ctr"/>
            <a:r>
              <a:rPr lang="en-IN" sz="2400" dirty="0" smtClean="0">
                <a:latin typeface="Swis721 BT" panose="020B0504020202020204" pitchFamily="34" charset="0"/>
              </a:rPr>
              <a:t> Dallas, Texas </a:t>
            </a:r>
          </a:p>
          <a:p>
            <a:pPr algn="ctr"/>
            <a:r>
              <a:rPr lang="en-IN" sz="2400" dirty="0" smtClean="0">
                <a:latin typeface="Swis721 BT" panose="020B0504020202020204" pitchFamily="34" charset="0"/>
              </a:rPr>
              <a:t>26</a:t>
            </a:r>
            <a:r>
              <a:rPr lang="en-IN" sz="2400" baseline="30000" dirty="0" smtClean="0">
                <a:latin typeface="Swis721 BT" panose="020B0504020202020204" pitchFamily="34" charset="0"/>
              </a:rPr>
              <a:t>th</a:t>
            </a:r>
            <a:r>
              <a:rPr lang="en-IN" sz="2400" dirty="0" smtClean="0">
                <a:latin typeface="Swis721 BT" panose="020B0504020202020204" pitchFamily="34" charset="0"/>
              </a:rPr>
              <a:t> - 28</a:t>
            </a:r>
            <a:r>
              <a:rPr lang="en-IN" sz="2400" baseline="30000" dirty="0" smtClean="0">
                <a:latin typeface="Swis721 BT" panose="020B0504020202020204" pitchFamily="34" charset="0"/>
              </a:rPr>
              <a:t>th</a:t>
            </a:r>
            <a:r>
              <a:rPr lang="en-IN" sz="2400" dirty="0" smtClean="0">
                <a:latin typeface="Swis721 BT" panose="020B0504020202020204" pitchFamily="34" charset="0"/>
              </a:rPr>
              <a:t> Sept</a:t>
            </a:r>
            <a:r>
              <a:rPr lang="en-IN" sz="2400" dirty="0">
                <a:latin typeface="Swis721 BT" panose="020B0504020202020204" pitchFamily="34" charset="0"/>
              </a:rPr>
              <a:t> </a:t>
            </a:r>
            <a:endParaRPr lang="en-IN" sz="2400" dirty="0" smtClean="0">
              <a:latin typeface="Swis721 BT" panose="020B0504020202020204" pitchFamily="34" charset="0"/>
            </a:endParaRPr>
          </a:p>
          <a:p>
            <a:pPr algn="ctr"/>
            <a:r>
              <a:rPr lang="en-IN" sz="2400" dirty="0" smtClean="0">
                <a:latin typeface="Swis721 BT" panose="020B0504020202020204" pitchFamily="34" charset="0"/>
              </a:rPr>
              <a:t>Booth: </a:t>
            </a:r>
            <a:r>
              <a:rPr lang="en-IN" sz="6000" b="1" dirty="0" smtClean="0">
                <a:solidFill>
                  <a:srgbClr val="D74E37"/>
                </a:solidFill>
                <a:latin typeface="Swis721 BT" panose="020B0504020202020204" pitchFamily="34" charset="0"/>
              </a:rPr>
              <a:t># 3095</a:t>
            </a:r>
            <a:endParaRPr lang="en-IN" sz="5400" b="1" dirty="0">
              <a:solidFill>
                <a:srgbClr val="D74E37"/>
              </a:solidFill>
              <a:latin typeface="Swis721 BT" panose="020B0504020202020204" pitchFamily="34" charset="0"/>
            </a:endParaRPr>
          </a:p>
          <a:p>
            <a:pPr algn="ctr"/>
            <a:endParaRPr lang="en-IN" sz="2400" dirty="0" smtClean="0">
              <a:solidFill>
                <a:srgbClr val="D74E37"/>
              </a:solidFill>
              <a:latin typeface="Swis721 BT" panose="020B0504020202020204" pitchFamily="34" charset="0"/>
            </a:endParaRPr>
          </a:p>
          <a:p>
            <a:pPr algn="ctr"/>
            <a:r>
              <a:rPr lang="en-IN" sz="2400" dirty="0" smtClean="0">
                <a:latin typeface="Swis721 BT" panose="020B0504020202020204" pitchFamily="34" charset="0"/>
              </a:rPr>
              <a:t>  For info contact:</a:t>
            </a:r>
          </a:p>
          <a:p>
            <a:pPr algn="ctr"/>
            <a:r>
              <a:rPr lang="en-IN" sz="1600" dirty="0" smtClean="0">
                <a:solidFill>
                  <a:schemeClr val="accent6">
                    <a:lumMod val="75000"/>
                  </a:schemeClr>
                </a:solidFill>
                <a:latin typeface="Swis721 BT" panose="020B0504020202020204" pitchFamily="34" charset="0"/>
                <a:hlinkClick r:id="rId3"/>
              </a:rPr>
              <a:t>sunil.bajaj@aspiresys.com</a:t>
            </a:r>
            <a:endParaRPr lang="en-IN" sz="1600" dirty="0" smtClean="0">
              <a:solidFill>
                <a:schemeClr val="accent6">
                  <a:lumMod val="75000"/>
                </a:schemeClr>
              </a:solidFill>
              <a:latin typeface="Swis721 BT" panose="020B0504020202020204" pitchFamily="34" charset="0"/>
            </a:endParaRPr>
          </a:p>
          <a:p>
            <a:pPr algn="ctr"/>
            <a:r>
              <a:rPr lang="en-IN" sz="1600" dirty="0" smtClean="0">
                <a:latin typeface="Swis721 BT" panose="020B0504020202020204" pitchFamily="34" charset="0"/>
              </a:rPr>
              <a:t>or</a:t>
            </a:r>
            <a:endParaRPr lang="en-IN" sz="1600" dirty="0">
              <a:latin typeface="Swis721 BT" panose="020B0504020202020204" pitchFamily="34" charset="0"/>
            </a:endParaRPr>
          </a:p>
          <a:p>
            <a:pPr algn="ctr"/>
            <a:r>
              <a:rPr lang="en-IN" sz="1600" dirty="0" smtClean="0">
                <a:latin typeface="Swis721 BT" panose="020B0504020202020204" pitchFamily="34" charset="0"/>
                <a:hlinkClick r:id="rId4"/>
              </a:rPr>
              <a:t>kamal.chandramohan@aspiresys.com</a:t>
            </a:r>
            <a:endParaRPr lang="en-IN" sz="4400" dirty="0" smtClean="0"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-13646" y="2973296"/>
            <a:ext cx="3316404" cy="1050878"/>
            <a:chOff x="-23176" y="1692322"/>
            <a:chExt cx="8075355" cy="1050878"/>
          </a:xfrm>
        </p:grpSpPr>
        <p:sp>
          <p:nvSpPr>
            <p:cNvPr id="5" name="Parallelogram 4"/>
            <p:cNvSpPr/>
            <p:nvPr/>
          </p:nvSpPr>
          <p:spPr>
            <a:xfrm>
              <a:off x="0" y="1692322"/>
              <a:ext cx="8052179" cy="1050878"/>
            </a:xfrm>
            <a:prstGeom prst="parallelogram">
              <a:avLst/>
            </a:prstGeom>
            <a:solidFill>
              <a:srgbClr val="F6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3176" y="1692322"/>
              <a:ext cx="1701851" cy="1050878"/>
            </a:xfrm>
            <a:prstGeom prst="rect">
              <a:avLst/>
            </a:prstGeom>
            <a:solidFill>
              <a:srgbClr val="F6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1829" y="3140967"/>
            <a:ext cx="28524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3600" dirty="0" smtClean="0">
                <a:latin typeface="Swis721 BT" panose="020B0504020202020204" pitchFamily="34" charset="0"/>
              </a:rPr>
              <a:t>Q &amp; A</a:t>
            </a:r>
            <a:endParaRPr lang="en-IN" sz="7200" b="1" dirty="0">
              <a:solidFill>
                <a:srgbClr val="D74E37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7" b="659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064508" y="3862143"/>
            <a:ext cx="10127491" cy="77838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2" name="Rectangle 41"/>
          <p:cNvSpPr/>
          <p:nvPr/>
        </p:nvSpPr>
        <p:spPr>
          <a:xfrm>
            <a:off x="2372482" y="3923325"/>
            <a:ext cx="951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04488"/>
              </a:buClr>
              <a:buSzPct val="120000"/>
              <a:defRPr/>
            </a:pPr>
            <a:r>
              <a:rPr lang="en-US" dirty="0">
                <a:latin typeface="Swis721 BT" panose="020B0504020202020204" pitchFamily="34" charset="0"/>
              </a:rPr>
              <a:t>In case if you do not receive answers to your question today, you will certainly receive answers via email shortly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64508" y="5182275"/>
            <a:ext cx="10127491" cy="77838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Rectangle 45"/>
          <p:cNvSpPr/>
          <p:nvPr/>
        </p:nvSpPr>
        <p:spPr>
          <a:xfrm>
            <a:off x="2372481" y="5453481"/>
            <a:ext cx="8148009" cy="30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buClr>
                <a:srgbClr val="704488"/>
              </a:buClr>
              <a:buSzPct val="120000"/>
              <a:defRPr/>
            </a:pPr>
            <a:r>
              <a:rPr lang="en-US" dirty="0">
                <a:latin typeface="Swis721 BT" panose="020B0504020202020204" pitchFamily="34" charset="0"/>
              </a:rPr>
              <a:t>Thanks for your participation and enjoy the session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64508" y="1221881"/>
            <a:ext cx="10127491" cy="77838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8" name="Rectangle 47"/>
          <p:cNvSpPr/>
          <p:nvPr/>
        </p:nvSpPr>
        <p:spPr>
          <a:xfrm>
            <a:off x="2370894" y="1462315"/>
            <a:ext cx="9514719" cy="30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buClr>
                <a:srgbClr val="704488"/>
              </a:buClr>
              <a:buSzPct val="120000"/>
              <a:defRPr/>
            </a:pPr>
            <a:r>
              <a:rPr lang="en-US" dirty="0">
                <a:latin typeface="Swis721 BT" panose="020B0504020202020204" pitchFamily="34" charset="0"/>
              </a:rPr>
              <a:t>If you have any questions, please type them in the question tab located at the bottom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165374" y="1333054"/>
            <a:ext cx="443606" cy="598971"/>
            <a:chOff x="1824038" y="5842000"/>
            <a:chExt cx="182563" cy="263525"/>
          </a:xfrm>
        </p:grpSpPr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1895476" y="6064250"/>
              <a:ext cx="39688" cy="41275"/>
            </a:xfrm>
            <a:custGeom>
              <a:avLst/>
              <a:gdLst>
                <a:gd name="T0" fmla="*/ 122 w 487"/>
                <a:gd name="T1" fmla="*/ 0 h 486"/>
                <a:gd name="T2" fmla="*/ 365 w 487"/>
                <a:gd name="T3" fmla="*/ 0 h 486"/>
                <a:gd name="T4" fmla="*/ 391 w 487"/>
                <a:gd name="T5" fmla="*/ 3 h 486"/>
                <a:gd name="T6" fmla="*/ 415 w 487"/>
                <a:gd name="T7" fmla="*/ 9 h 486"/>
                <a:gd name="T8" fmla="*/ 436 w 487"/>
                <a:gd name="T9" fmla="*/ 19 h 486"/>
                <a:gd name="T10" fmla="*/ 453 w 487"/>
                <a:gd name="T11" fmla="*/ 33 h 486"/>
                <a:gd name="T12" fmla="*/ 467 w 487"/>
                <a:gd name="T13" fmla="*/ 51 h 486"/>
                <a:gd name="T14" fmla="*/ 478 w 487"/>
                <a:gd name="T15" fmla="*/ 72 h 486"/>
                <a:gd name="T16" fmla="*/ 485 w 487"/>
                <a:gd name="T17" fmla="*/ 95 h 486"/>
                <a:gd name="T18" fmla="*/ 487 w 487"/>
                <a:gd name="T19" fmla="*/ 121 h 486"/>
                <a:gd name="T20" fmla="*/ 487 w 487"/>
                <a:gd name="T21" fmla="*/ 364 h 486"/>
                <a:gd name="T22" fmla="*/ 485 w 487"/>
                <a:gd name="T23" fmla="*/ 391 h 486"/>
                <a:gd name="T24" fmla="*/ 478 w 487"/>
                <a:gd name="T25" fmla="*/ 414 h 486"/>
                <a:gd name="T26" fmla="*/ 467 w 487"/>
                <a:gd name="T27" fmla="*/ 435 h 486"/>
                <a:gd name="T28" fmla="*/ 453 w 487"/>
                <a:gd name="T29" fmla="*/ 453 h 486"/>
                <a:gd name="T30" fmla="*/ 436 w 487"/>
                <a:gd name="T31" fmla="*/ 467 h 486"/>
                <a:gd name="T32" fmla="*/ 415 w 487"/>
                <a:gd name="T33" fmla="*/ 478 h 486"/>
                <a:gd name="T34" fmla="*/ 391 w 487"/>
                <a:gd name="T35" fmla="*/ 484 h 486"/>
                <a:gd name="T36" fmla="*/ 365 w 487"/>
                <a:gd name="T37" fmla="*/ 486 h 486"/>
                <a:gd name="T38" fmla="*/ 122 w 487"/>
                <a:gd name="T39" fmla="*/ 486 h 486"/>
                <a:gd name="T40" fmla="*/ 95 w 487"/>
                <a:gd name="T41" fmla="*/ 484 h 486"/>
                <a:gd name="T42" fmla="*/ 72 w 487"/>
                <a:gd name="T43" fmla="*/ 478 h 486"/>
                <a:gd name="T44" fmla="*/ 52 w 487"/>
                <a:gd name="T45" fmla="*/ 467 h 486"/>
                <a:gd name="T46" fmla="*/ 34 w 487"/>
                <a:gd name="T47" fmla="*/ 453 h 486"/>
                <a:gd name="T48" fmla="*/ 19 w 487"/>
                <a:gd name="T49" fmla="*/ 435 h 486"/>
                <a:gd name="T50" fmla="*/ 9 w 487"/>
                <a:gd name="T51" fmla="*/ 414 h 486"/>
                <a:gd name="T52" fmla="*/ 3 w 487"/>
                <a:gd name="T53" fmla="*/ 391 h 486"/>
                <a:gd name="T54" fmla="*/ 0 w 487"/>
                <a:gd name="T55" fmla="*/ 364 h 486"/>
                <a:gd name="T56" fmla="*/ 0 w 487"/>
                <a:gd name="T57" fmla="*/ 121 h 486"/>
                <a:gd name="T58" fmla="*/ 3 w 487"/>
                <a:gd name="T59" fmla="*/ 95 h 486"/>
                <a:gd name="T60" fmla="*/ 9 w 487"/>
                <a:gd name="T61" fmla="*/ 72 h 486"/>
                <a:gd name="T62" fmla="*/ 19 w 487"/>
                <a:gd name="T63" fmla="*/ 51 h 486"/>
                <a:gd name="T64" fmla="*/ 34 w 487"/>
                <a:gd name="T65" fmla="*/ 33 h 486"/>
                <a:gd name="T66" fmla="*/ 52 w 487"/>
                <a:gd name="T67" fmla="*/ 19 h 486"/>
                <a:gd name="T68" fmla="*/ 72 w 487"/>
                <a:gd name="T69" fmla="*/ 9 h 486"/>
                <a:gd name="T70" fmla="*/ 95 w 487"/>
                <a:gd name="T71" fmla="*/ 3 h 486"/>
                <a:gd name="T72" fmla="*/ 122 w 487"/>
                <a:gd name="T7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7" h="486">
                  <a:moveTo>
                    <a:pt x="122" y="0"/>
                  </a:moveTo>
                  <a:lnTo>
                    <a:pt x="365" y="0"/>
                  </a:lnTo>
                  <a:lnTo>
                    <a:pt x="391" y="3"/>
                  </a:lnTo>
                  <a:lnTo>
                    <a:pt x="415" y="9"/>
                  </a:lnTo>
                  <a:lnTo>
                    <a:pt x="436" y="19"/>
                  </a:lnTo>
                  <a:lnTo>
                    <a:pt x="453" y="33"/>
                  </a:lnTo>
                  <a:lnTo>
                    <a:pt x="467" y="51"/>
                  </a:lnTo>
                  <a:lnTo>
                    <a:pt x="478" y="72"/>
                  </a:lnTo>
                  <a:lnTo>
                    <a:pt x="485" y="95"/>
                  </a:lnTo>
                  <a:lnTo>
                    <a:pt x="487" y="121"/>
                  </a:lnTo>
                  <a:lnTo>
                    <a:pt x="487" y="364"/>
                  </a:lnTo>
                  <a:lnTo>
                    <a:pt x="485" y="391"/>
                  </a:lnTo>
                  <a:lnTo>
                    <a:pt x="478" y="414"/>
                  </a:lnTo>
                  <a:lnTo>
                    <a:pt x="467" y="435"/>
                  </a:lnTo>
                  <a:lnTo>
                    <a:pt x="453" y="453"/>
                  </a:lnTo>
                  <a:lnTo>
                    <a:pt x="436" y="467"/>
                  </a:lnTo>
                  <a:lnTo>
                    <a:pt x="415" y="478"/>
                  </a:lnTo>
                  <a:lnTo>
                    <a:pt x="391" y="484"/>
                  </a:lnTo>
                  <a:lnTo>
                    <a:pt x="365" y="486"/>
                  </a:lnTo>
                  <a:lnTo>
                    <a:pt x="122" y="486"/>
                  </a:lnTo>
                  <a:lnTo>
                    <a:pt x="95" y="484"/>
                  </a:lnTo>
                  <a:lnTo>
                    <a:pt x="72" y="478"/>
                  </a:lnTo>
                  <a:lnTo>
                    <a:pt x="52" y="467"/>
                  </a:lnTo>
                  <a:lnTo>
                    <a:pt x="34" y="453"/>
                  </a:lnTo>
                  <a:lnTo>
                    <a:pt x="19" y="435"/>
                  </a:lnTo>
                  <a:lnTo>
                    <a:pt x="9" y="414"/>
                  </a:lnTo>
                  <a:lnTo>
                    <a:pt x="3" y="391"/>
                  </a:lnTo>
                  <a:lnTo>
                    <a:pt x="0" y="364"/>
                  </a:lnTo>
                  <a:lnTo>
                    <a:pt x="0" y="121"/>
                  </a:lnTo>
                  <a:lnTo>
                    <a:pt x="3" y="95"/>
                  </a:lnTo>
                  <a:lnTo>
                    <a:pt x="9" y="72"/>
                  </a:lnTo>
                  <a:lnTo>
                    <a:pt x="19" y="51"/>
                  </a:lnTo>
                  <a:lnTo>
                    <a:pt x="34" y="33"/>
                  </a:lnTo>
                  <a:lnTo>
                    <a:pt x="52" y="19"/>
                  </a:lnTo>
                  <a:lnTo>
                    <a:pt x="72" y="9"/>
                  </a:lnTo>
                  <a:lnTo>
                    <a:pt x="95" y="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1824038" y="5842000"/>
              <a:ext cx="182563" cy="203200"/>
            </a:xfrm>
            <a:custGeom>
              <a:avLst/>
              <a:gdLst>
                <a:gd name="T0" fmla="*/ 1257 w 2189"/>
                <a:gd name="T1" fmla="*/ 13 h 2432"/>
                <a:gd name="T2" fmla="*/ 1486 w 2189"/>
                <a:gd name="T3" fmla="*/ 71 h 2432"/>
                <a:gd name="T4" fmla="*/ 1691 w 2189"/>
                <a:gd name="T5" fmla="*/ 176 h 2432"/>
                <a:gd name="T6" fmla="*/ 1870 w 2189"/>
                <a:gd name="T7" fmla="*/ 320 h 2432"/>
                <a:gd name="T8" fmla="*/ 2013 w 2189"/>
                <a:gd name="T9" fmla="*/ 497 h 2432"/>
                <a:gd name="T10" fmla="*/ 2118 w 2189"/>
                <a:gd name="T11" fmla="*/ 704 h 2432"/>
                <a:gd name="T12" fmla="*/ 2177 w 2189"/>
                <a:gd name="T13" fmla="*/ 932 h 2432"/>
                <a:gd name="T14" fmla="*/ 2187 w 2189"/>
                <a:gd name="T15" fmla="*/ 1161 h 2432"/>
                <a:gd name="T16" fmla="*/ 2156 w 2189"/>
                <a:gd name="T17" fmla="*/ 1340 h 2432"/>
                <a:gd name="T18" fmla="*/ 2097 w 2189"/>
                <a:gd name="T19" fmla="*/ 1494 h 2432"/>
                <a:gd name="T20" fmla="*/ 2013 w 2189"/>
                <a:gd name="T21" fmla="*/ 1627 h 2432"/>
                <a:gd name="T22" fmla="*/ 1915 w 2189"/>
                <a:gd name="T23" fmla="*/ 1741 h 2432"/>
                <a:gd name="T24" fmla="*/ 1809 w 2189"/>
                <a:gd name="T25" fmla="*/ 1842 h 2432"/>
                <a:gd name="T26" fmla="*/ 1701 w 2189"/>
                <a:gd name="T27" fmla="*/ 1930 h 2432"/>
                <a:gd name="T28" fmla="*/ 1566 w 2189"/>
                <a:gd name="T29" fmla="*/ 2035 h 2432"/>
                <a:gd name="T30" fmla="*/ 1447 w 2189"/>
                <a:gd name="T31" fmla="*/ 2142 h 2432"/>
                <a:gd name="T32" fmla="*/ 1368 w 2189"/>
                <a:gd name="T33" fmla="*/ 2253 h 2432"/>
                <a:gd name="T34" fmla="*/ 1331 w 2189"/>
                <a:gd name="T35" fmla="*/ 2359 h 2432"/>
                <a:gd name="T36" fmla="*/ 1285 w 2189"/>
                <a:gd name="T37" fmla="*/ 2413 h 2432"/>
                <a:gd name="T38" fmla="*/ 1216 w 2189"/>
                <a:gd name="T39" fmla="*/ 2432 h 2432"/>
                <a:gd name="T40" fmla="*/ 921 w 2189"/>
                <a:gd name="T41" fmla="*/ 2422 h 2432"/>
                <a:gd name="T42" fmla="*/ 865 w 2189"/>
                <a:gd name="T43" fmla="*/ 2374 h 2432"/>
                <a:gd name="T44" fmla="*/ 851 w 2189"/>
                <a:gd name="T45" fmla="*/ 2299 h 2432"/>
                <a:gd name="T46" fmla="*/ 903 w 2189"/>
                <a:gd name="T47" fmla="*/ 2116 h 2432"/>
                <a:gd name="T48" fmla="*/ 985 w 2189"/>
                <a:gd name="T49" fmla="*/ 1961 h 2432"/>
                <a:gd name="T50" fmla="*/ 1088 w 2189"/>
                <a:gd name="T51" fmla="*/ 1829 h 2432"/>
                <a:gd name="T52" fmla="*/ 1204 w 2189"/>
                <a:gd name="T53" fmla="*/ 1715 h 2432"/>
                <a:gd name="T54" fmla="*/ 1323 w 2189"/>
                <a:gd name="T55" fmla="*/ 1614 h 2432"/>
                <a:gd name="T56" fmla="*/ 1450 w 2189"/>
                <a:gd name="T57" fmla="*/ 1507 h 2432"/>
                <a:gd name="T58" fmla="*/ 1557 w 2189"/>
                <a:gd name="T59" fmla="*/ 1409 h 2432"/>
                <a:gd name="T60" fmla="*/ 1638 w 2189"/>
                <a:gd name="T61" fmla="*/ 1316 h 2432"/>
                <a:gd name="T62" fmla="*/ 1686 w 2189"/>
                <a:gd name="T63" fmla="*/ 1214 h 2432"/>
                <a:gd name="T64" fmla="*/ 1702 w 2189"/>
                <a:gd name="T65" fmla="*/ 1095 h 2432"/>
                <a:gd name="T66" fmla="*/ 1675 w 2189"/>
                <a:gd name="T67" fmla="*/ 912 h 2432"/>
                <a:gd name="T68" fmla="*/ 1600 w 2189"/>
                <a:gd name="T69" fmla="*/ 752 h 2432"/>
                <a:gd name="T70" fmla="*/ 1484 w 2189"/>
                <a:gd name="T71" fmla="*/ 624 h 2432"/>
                <a:gd name="T72" fmla="*/ 1333 w 2189"/>
                <a:gd name="T73" fmla="*/ 533 h 2432"/>
                <a:gd name="T74" fmla="*/ 1157 w 2189"/>
                <a:gd name="T75" fmla="*/ 490 h 2432"/>
                <a:gd name="T76" fmla="*/ 971 w 2189"/>
                <a:gd name="T77" fmla="*/ 499 h 2432"/>
                <a:gd name="T78" fmla="*/ 803 w 2189"/>
                <a:gd name="T79" fmla="*/ 559 h 2432"/>
                <a:gd name="T80" fmla="*/ 663 w 2189"/>
                <a:gd name="T81" fmla="*/ 663 h 2432"/>
                <a:gd name="T82" fmla="*/ 558 w 2189"/>
                <a:gd name="T83" fmla="*/ 803 h 2432"/>
                <a:gd name="T84" fmla="*/ 499 w 2189"/>
                <a:gd name="T85" fmla="*/ 971 h 2432"/>
                <a:gd name="T86" fmla="*/ 486 w 2189"/>
                <a:gd name="T87" fmla="*/ 1168 h 2432"/>
                <a:gd name="T88" fmla="*/ 481 w 2189"/>
                <a:gd name="T89" fmla="*/ 1234 h 2432"/>
                <a:gd name="T90" fmla="*/ 442 w 2189"/>
                <a:gd name="T91" fmla="*/ 1284 h 2432"/>
                <a:gd name="T92" fmla="*/ 170 w 2189"/>
                <a:gd name="T93" fmla="*/ 1374 h 2432"/>
                <a:gd name="T94" fmla="*/ 99 w 2189"/>
                <a:gd name="T95" fmla="*/ 1370 h 2432"/>
                <a:gd name="T96" fmla="*/ 43 w 2189"/>
                <a:gd name="T97" fmla="*/ 1337 h 2432"/>
                <a:gd name="T98" fmla="*/ 12 w 2189"/>
                <a:gd name="T99" fmla="*/ 1277 h 2432"/>
                <a:gd name="T100" fmla="*/ 0 w 2189"/>
                <a:gd name="T101" fmla="*/ 1095 h 2432"/>
                <a:gd name="T102" fmla="*/ 26 w 2189"/>
                <a:gd name="T103" fmla="*/ 854 h 2432"/>
                <a:gd name="T104" fmla="*/ 101 w 2189"/>
                <a:gd name="T105" fmla="*/ 632 h 2432"/>
                <a:gd name="T106" fmla="*/ 219 w 2189"/>
                <a:gd name="T107" fmla="*/ 434 h 2432"/>
                <a:gd name="T108" fmla="*/ 375 w 2189"/>
                <a:gd name="T109" fmla="*/ 268 h 2432"/>
                <a:gd name="T110" fmla="*/ 562 w 2189"/>
                <a:gd name="T111" fmla="*/ 136 h 2432"/>
                <a:gd name="T112" fmla="*/ 777 w 2189"/>
                <a:gd name="T113" fmla="*/ 46 h 2432"/>
                <a:gd name="T114" fmla="*/ 1012 w 2189"/>
                <a:gd name="T115" fmla="*/ 3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9" h="2432">
                  <a:moveTo>
                    <a:pt x="1094" y="0"/>
                  </a:moveTo>
                  <a:lnTo>
                    <a:pt x="1176" y="3"/>
                  </a:lnTo>
                  <a:lnTo>
                    <a:pt x="1257" y="13"/>
                  </a:lnTo>
                  <a:lnTo>
                    <a:pt x="1336" y="27"/>
                  </a:lnTo>
                  <a:lnTo>
                    <a:pt x="1412" y="46"/>
                  </a:lnTo>
                  <a:lnTo>
                    <a:pt x="1486" y="71"/>
                  </a:lnTo>
                  <a:lnTo>
                    <a:pt x="1557" y="102"/>
                  </a:lnTo>
                  <a:lnTo>
                    <a:pt x="1625" y="136"/>
                  </a:lnTo>
                  <a:lnTo>
                    <a:pt x="1691" y="176"/>
                  </a:lnTo>
                  <a:lnTo>
                    <a:pt x="1754" y="219"/>
                  </a:lnTo>
                  <a:lnTo>
                    <a:pt x="1814" y="268"/>
                  </a:lnTo>
                  <a:lnTo>
                    <a:pt x="1870" y="320"/>
                  </a:lnTo>
                  <a:lnTo>
                    <a:pt x="1921" y="375"/>
                  </a:lnTo>
                  <a:lnTo>
                    <a:pt x="1969" y="434"/>
                  </a:lnTo>
                  <a:lnTo>
                    <a:pt x="2013" y="497"/>
                  </a:lnTo>
                  <a:lnTo>
                    <a:pt x="2053" y="563"/>
                  </a:lnTo>
                  <a:lnTo>
                    <a:pt x="2087" y="632"/>
                  </a:lnTo>
                  <a:lnTo>
                    <a:pt x="2118" y="704"/>
                  </a:lnTo>
                  <a:lnTo>
                    <a:pt x="2142" y="778"/>
                  </a:lnTo>
                  <a:lnTo>
                    <a:pt x="2162" y="854"/>
                  </a:lnTo>
                  <a:lnTo>
                    <a:pt x="2177" y="932"/>
                  </a:lnTo>
                  <a:lnTo>
                    <a:pt x="2186" y="1013"/>
                  </a:lnTo>
                  <a:lnTo>
                    <a:pt x="2189" y="1095"/>
                  </a:lnTo>
                  <a:lnTo>
                    <a:pt x="2187" y="1161"/>
                  </a:lnTo>
                  <a:lnTo>
                    <a:pt x="2180" y="1223"/>
                  </a:lnTo>
                  <a:lnTo>
                    <a:pt x="2170" y="1283"/>
                  </a:lnTo>
                  <a:lnTo>
                    <a:pt x="2156" y="1340"/>
                  </a:lnTo>
                  <a:lnTo>
                    <a:pt x="2139" y="1394"/>
                  </a:lnTo>
                  <a:lnTo>
                    <a:pt x="2119" y="1445"/>
                  </a:lnTo>
                  <a:lnTo>
                    <a:pt x="2097" y="1494"/>
                  </a:lnTo>
                  <a:lnTo>
                    <a:pt x="2071" y="1541"/>
                  </a:lnTo>
                  <a:lnTo>
                    <a:pt x="2044" y="1584"/>
                  </a:lnTo>
                  <a:lnTo>
                    <a:pt x="2013" y="1627"/>
                  </a:lnTo>
                  <a:lnTo>
                    <a:pt x="1982" y="1666"/>
                  </a:lnTo>
                  <a:lnTo>
                    <a:pt x="1950" y="1705"/>
                  </a:lnTo>
                  <a:lnTo>
                    <a:pt x="1915" y="1741"/>
                  </a:lnTo>
                  <a:lnTo>
                    <a:pt x="1881" y="1776"/>
                  </a:lnTo>
                  <a:lnTo>
                    <a:pt x="1845" y="1809"/>
                  </a:lnTo>
                  <a:lnTo>
                    <a:pt x="1809" y="1842"/>
                  </a:lnTo>
                  <a:lnTo>
                    <a:pt x="1773" y="1872"/>
                  </a:lnTo>
                  <a:lnTo>
                    <a:pt x="1737" y="1901"/>
                  </a:lnTo>
                  <a:lnTo>
                    <a:pt x="1701" y="1930"/>
                  </a:lnTo>
                  <a:lnTo>
                    <a:pt x="1666" y="1958"/>
                  </a:lnTo>
                  <a:lnTo>
                    <a:pt x="1613" y="1998"/>
                  </a:lnTo>
                  <a:lnTo>
                    <a:pt x="1566" y="2035"/>
                  </a:lnTo>
                  <a:lnTo>
                    <a:pt x="1522" y="2071"/>
                  </a:lnTo>
                  <a:lnTo>
                    <a:pt x="1483" y="2106"/>
                  </a:lnTo>
                  <a:lnTo>
                    <a:pt x="1447" y="2142"/>
                  </a:lnTo>
                  <a:lnTo>
                    <a:pt x="1417" y="2178"/>
                  </a:lnTo>
                  <a:lnTo>
                    <a:pt x="1390" y="2215"/>
                  </a:lnTo>
                  <a:lnTo>
                    <a:pt x="1368" y="2253"/>
                  </a:lnTo>
                  <a:lnTo>
                    <a:pt x="1351" y="2293"/>
                  </a:lnTo>
                  <a:lnTo>
                    <a:pt x="1338" y="2335"/>
                  </a:lnTo>
                  <a:lnTo>
                    <a:pt x="1331" y="2359"/>
                  </a:lnTo>
                  <a:lnTo>
                    <a:pt x="1318" y="2381"/>
                  </a:lnTo>
                  <a:lnTo>
                    <a:pt x="1303" y="2399"/>
                  </a:lnTo>
                  <a:lnTo>
                    <a:pt x="1285" y="2413"/>
                  </a:lnTo>
                  <a:lnTo>
                    <a:pt x="1265" y="2424"/>
                  </a:lnTo>
                  <a:lnTo>
                    <a:pt x="1241" y="2430"/>
                  </a:lnTo>
                  <a:lnTo>
                    <a:pt x="1216" y="2432"/>
                  </a:lnTo>
                  <a:lnTo>
                    <a:pt x="973" y="2432"/>
                  </a:lnTo>
                  <a:lnTo>
                    <a:pt x="946" y="2429"/>
                  </a:lnTo>
                  <a:lnTo>
                    <a:pt x="921" y="2422"/>
                  </a:lnTo>
                  <a:lnTo>
                    <a:pt x="899" y="2409"/>
                  </a:lnTo>
                  <a:lnTo>
                    <a:pt x="881" y="2393"/>
                  </a:lnTo>
                  <a:lnTo>
                    <a:pt x="865" y="2374"/>
                  </a:lnTo>
                  <a:lnTo>
                    <a:pt x="855" y="2350"/>
                  </a:lnTo>
                  <a:lnTo>
                    <a:pt x="850" y="2326"/>
                  </a:lnTo>
                  <a:lnTo>
                    <a:pt x="851" y="2299"/>
                  </a:lnTo>
                  <a:lnTo>
                    <a:pt x="865" y="2235"/>
                  </a:lnTo>
                  <a:lnTo>
                    <a:pt x="883" y="2174"/>
                  </a:lnTo>
                  <a:lnTo>
                    <a:pt x="903" y="2116"/>
                  </a:lnTo>
                  <a:lnTo>
                    <a:pt x="928" y="2062"/>
                  </a:lnTo>
                  <a:lnTo>
                    <a:pt x="956" y="2011"/>
                  </a:lnTo>
                  <a:lnTo>
                    <a:pt x="985" y="1961"/>
                  </a:lnTo>
                  <a:lnTo>
                    <a:pt x="1017" y="1916"/>
                  </a:lnTo>
                  <a:lnTo>
                    <a:pt x="1052" y="1872"/>
                  </a:lnTo>
                  <a:lnTo>
                    <a:pt x="1088" y="1829"/>
                  </a:lnTo>
                  <a:lnTo>
                    <a:pt x="1126" y="1790"/>
                  </a:lnTo>
                  <a:lnTo>
                    <a:pt x="1164" y="1751"/>
                  </a:lnTo>
                  <a:lnTo>
                    <a:pt x="1204" y="1715"/>
                  </a:lnTo>
                  <a:lnTo>
                    <a:pt x="1243" y="1681"/>
                  </a:lnTo>
                  <a:lnTo>
                    <a:pt x="1283" y="1646"/>
                  </a:lnTo>
                  <a:lnTo>
                    <a:pt x="1323" y="1614"/>
                  </a:lnTo>
                  <a:lnTo>
                    <a:pt x="1362" y="1581"/>
                  </a:lnTo>
                  <a:lnTo>
                    <a:pt x="1408" y="1543"/>
                  </a:lnTo>
                  <a:lnTo>
                    <a:pt x="1450" y="1507"/>
                  </a:lnTo>
                  <a:lnTo>
                    <a:pt x="1489" y="1474"/>
                  </a:lnTo>
                  <a:lnTo>
                    <a:pt x="1525" y="1441"/>
                  </a:lnTo>
                  <a:lnTo>
                    <a:pt x="1557" y="1409"/>
                  </a:lnTo>
                  <a:lnTo>
                    <a:pt x="1588" y="1379"/>
                  </a:lnTo>
                  <a:lnTo>
                    <a:pt x="1614" y="1347"/>
                  </a:lnTo>
                  <a:lnTo>
                    <a:pt x="1638" y="1316"/>
                  </a:lnTo>
                  <a:lnTo>
                    <a:pt x="1657" y="1283"/>
                  </a:lnTo>
                  <a:lnTo>
                    <a:pt x="1673" y="1250"/>
                  </a:lnTo>
                  <a:lnTo>
                    <a:pt x="1686" y="1214"/>
                  </a:lnTo>
                  <a:lnTo>
                    <a:pt x="1695" y="1177"/>
                  </a:lnTo>
                  <a:lnTo>
                    <a:pt x="1700" y="1137"/>
                  </a:lnTo>
                  <a:lnTo>
                    <a:pt x="1702" y="1095"/>
                  </a:lnTo>
                  <a:lnTo>
                    <a:pt x="1699" y="1032"/>
                  </a:lnTo>
                  <a:lnTo>
                    <a:pt x="1690" y="971"/>
                  </a:lnTo>
                  <a:lnTo>
                    <a:pt x="1675" y="912"/>
                  </a:lnTo>
                  <a:lnTo>
                    <a:pt x="1655" y="856"/>
                  </a:lnTo>
                  <a:lnTo>
                    <a:pt x="1629" y="803"/>
                  </a:lnTo>
                  <a:lnTo>
                    <a:pt x="1600" y="752"/>
                  </a:lnTo>
                  <a:lnTo>
                    <a:pt x="1565" y="706"/>
                  </a:lnTo>
                  <a:lnTo>
                    <a:pt x="1526" y="663"/>
                  </a:lnTo>
                  <a:lnTo>
                    <a:pt x="1484" y="624"/>
                  </a:lnTo>
                  <a:lnTo>
                    <a:pt x="1436" y="589"/>
                  </a:lnTo>
                  <a:lnTo>
                    <a:pt x="1386" y="559"/>
                  </a:lnTo>
                  <a:lnTo>
                    <a:pt x="1333" y="533"/>
                  </a:lnTo>
                  <a:lnTo>
                    <a:pt x="1277" y="513"/>
                  </a:lnTo>
                  <a:lnTo>
                    <a:pt x="1218" y="499"/>
                  </a:lnTo>
                  <a:lnTo>
                    <a:pt x="1157" y="490"/>
                  </a:lnTo>
                  <a:lnTo>
                    <a:pt x="1094" y="487"/>
                  </a:lnTo>
                  <a:lnTo>
                    <a:pt x="1032" y="490"/>
                  </a:lnTo>
                  <a:lnTo>
                    <a:pt x="971" y="499"/>
                  </a:lnTo>
                  <a:lnTo>
                    <a:pt x="912" y="513"/>
                  </a:lnTo>
                  <a:lnTo>
                    <a:pt x="855" y="533"/>
                  </a:lnTo>
                  <a:lnTo>
                    <a:pt x="803" y="559"/>
                  </a:lnTo>
                  <a:lnTo>
                    <a:pt x="752" y="589"/>
                  </a:lnTo>
                  <a:lnTo>
                    <a:pt x="705" y="624"/>
                  </a:lnTo>
                  <a:lnTo>
                    <a:pt x="663" y="663"/>
                  </a:lnTo>
                  <a:lnTo>
                    <a:pt x="623" y="706"/>
                  </a:lnTo>
                  <a:lnTo>
                    <a:pt x="589" y="752"/>
                  </a:lnTo>
                  <a:lnTo>
                    <a:pt x="558" y="803"/>
                  </a:lnTo>
                  <a:lnTo>
                    <a:pt x="533" y="856"/>
                  </a:lnTo>
                  <a:lnTo>
                    <a:pt x="513" y="912"/>
                  </a:lnTo>
                  <a:lnTo>
                    <a:pt x="499" y="971"/>
                  </a:lnTo>
                  <a:lnTo>
                    <a:pt x="489" y="1032"/>
                  </a:lnTo>
                  <a:lnTo>
                    <a:pt x="486" y="1095"/>
                  </a:lnTo>
                  <a:lnTo>
                    <a:pt x="486" y="1168"/>
                  </a:lnTo>
                  <a:lnTo>
                    <a:pt x="488" y="1190"/>
                  </a:lnTo>
                  <a:lnTo>
                    <a:pt x="486" y="1212"/>
                  </a:lnTo>
                  <a:lnTo>
                    <a:pt x="481" y="1234"/>
                  </a:lnTo>
                  <a:lnTo>
                    <a:pt x="471" y="1253"/>
                  </a:lnTo>
                  <a:lnTo>
                    <a:pt x="458" y="1270"/>
                  </a:lnTo>
                  <a:lnTo>
                    <a:pt x="442" y="1284"/>
                  </a:lnTo>
                  <a:lnTo>
                    <a:pt x="423" y="1294"/>
                  </a:lnTo>
                  <a:lnTo>
                    <a:pt x="401" y="1302"/>
                  </a:lnTo>
                  <a:lnTo>
                    <a:pt x="170" y="1374"/>
                  </a:lnTo>
                  <a:lnTo>
                    <a:pt x="146" y="1377"/>
                  </a:lnTo>
                  <a:lnTo>
                    <a:pt x="123" y="1375"/>
                  </a:lnTo>
                  <a:lnTo>
                    <a:pt x="99" y="1370"/>
                  </a:lnTo>
                  <a:lnTo>
                    <a:pt x="78" y="1363"/>
                  </a:lnTo>
                  <a:lnTo>
                    <a:pt x="59" y="1352"/>
                  </a:lnTo>
                  <a:lnTo>
                    <a:pt x="43" y="1337"/>
                  </a:lnTo>
                  <a:lnTo>
                    <a:pt x="28" y="1320"/>
                  </a:lnTo>
                  <a:lnTo>
                    <a:pt x="18" y="1299"/>
                  </a:lnTo>
                  <a:lnTo>
                    <a:pt x="12" y="1277"/>
                  </a:lnTo>
                  <a:lnTo>
                    <a:pt x="3" y="1216"/>
                  </a:lnTo>
                  <a:lnTo>
                    <a:pt x="0" y="1156"/>
                  </a:lnTo>
                  <a:lnTo>
                    <a:pt x="0" y="1095"/>
                  </a:lnTo>
                  <a:lnTo>
                    <a:pt x="3" y="1013"/>
                  </a:lnTo>
                  <a:lnTo>
                    <a:pt x="12" y="932"/>
                  </a:lnTo>
                  <a:lnTo>
                    <a:pt x="26" y="854"/>
                  </a:lnTo>
                  <a:lnTo>
                    <a:pt x="46" y="778"/>
                  </a:lnTo>
                  <a:lnTo>
                    <a:pt x="71" y="704"/>
                  </a:lnTo>
                  <a:lnTo>
                    <a:pt x="101" y="632"/>
                  </a:lnTo>
                  <a:lnTo>
                    <a:pt x="136" y="563"/>
                  </a:lnTo>
                  <a:lnTo>
                    <a:pt x="175" y="497"/>
                  </a:lnTo>
                  <a:lnTo>
                    <a:pt x="219" y="434"/>
                  </a:lnTo>
                  <a:lnTo>
                    <a:pt x="268" y="375"/>
                  </a:lnTo>
                  <a:lnTo>
                    <a:pt x="319" y="320"/>
                  </a:lnTo>
                  <a:lnTo>
                    <a:pt x="375" y="268"/>
                  </a:lnTo>
                  <a:lnTo>
                    <a:pt x="434" y="219"/>
                  </a:lnTo>
                  <a:lnTo>
                    <a:pt x="497" y="176"/>
                  </a:lnTo>
                  <a:lnTo>
                    <a:pt x="562" y="136"/>
                  </a:lnTo>
                  <a:lnTo>
                    <a:pt x="631" y="102"/>
                  </a:lnTo>
                  <a:lnTo>
                    <a:pt x="703" y="71"/>
                  </a:lnTo>
                  <a:lnTo>
                    <a:pt x="777" y="46"/>
                  </a:lnTo>
                  <a:lnTo>
                    <a:pt x="853" y="27"/>
                  </a:lnTo>
                  <a:lnTo>
                    <a:pt x="931" y="13"/>
                  </a:lnTo>
                  <a:lnTo>
                    <a:pt x="1012" y="3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64508" y="2542012"/>
            <a:ext cx="10127491" cy="77838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Rectangle 54"/>
          <p:cNvSpPr/>
          <p:nvPr/>
        </p:nvSpPr>
        <p:spPr>
          <a:xfrm>
            <a:off x="2370894" y="2782446"/>
            <a:ext cx="982110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buClr>
                <a:srgbClr val="704488"/>
              </a:buClr>
              <a:buSzPct val="120000"/>
              <a:defRPr/>
            </a:pPr>
            <a:r>
              <a:rPr lang="en-US" dirty="0">
                <a:latin typeface="Swis721 BT" panose="020B0504020202020204" pitchFamily="34" charset="0"/>
              </a:rPr>
              <a:t>We will provide answers during the Q&amp;A session towards the end of the webinar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096209" y="2635338"/>
            <a:ext cx="581936" cy="565062"/>
            <a:chOff x="1803400" y="4011613"/>
            <a:chExt cx="4975225" cy="4232276"/>
          </a:xfrm>
          <a:solidFill>
            <a:schemeClr val="bg1"/>
          </a:solidFill>
        </p:grpSpPr>
        <p:sp>
          <p:nvSpPr>
            <p:cNvPr id="69" name="Freeform 14"/>
            <p:cNvSpPr>
              <a:spLocks noEditPoints="1"/>
            </p:cNvSpPr>
            <p:nvPr/>
          </p:nvSpPr>
          <p:spPr bwMode="auto">
            <a:xfrm>
              <a:off x="2765425" y="4011613"/>
              <a:ext cx="4013200" cy="3479800"/>
            </a:xfrm>
            <a:custGeom>
              <a:avLst/>
              <a:gdLst>
                <a:gd name="T0" fmla="*/ 526 w 5055"/>
                <a:gd name="T1" fmla="*/ 320 h 4385"/>
                <a:gd name="T2" fmla="*/ 431 w 5055"/>
                <a:gd name="T3" fmla="*/ 360 h 4385"/>
                <a:gd name="T4" fmla="*/ 359 w 5055"/>
                <a:gd name="T5" fmla="*/ 432 h 4385"/>
                <a:gd name="T6" fmla="*/ 319 w 5055"/>
                <a:gd name="T7" fmla="*/ 525 h 4385"/>
                <a:gd name="T8" fmla="*/ 313 w 5055"/>
                <a:gd name="T9" fmla="*/ 2882 h 4385"/>
                <a:gd name="T10" fmla="*/ 334 w 5055"/>
                <a:gd name="T11" fmla="*/ 2985 h 4385"/>
                <a:gd name="T12" fmla="*/ 391 w 5055"/>
                <a:gd name="T13" fmla="*/ 3068 h 4385"/>
                <a:gd name="T14" fmla="*/ 477 w 5055"/>
                <a:gd name="T15" fmla="*/ 3125 h 4385"/>
                <a:gd name="T16" fmla="*/ 579 w 5055"/>
                <a:gd name="T17" fmla="*/ 3146 h 4385"/>
                <a:gd name="T18" fmla="*/ 3276 w 5055"/>
                <a:gd name="T19" fmla="*/ 3150 h 4385"/>
                <a:gd name="T20" fmla="*/ 3337 w 5055"/>
                <a:gd name="T21" fmla="*/ 3178 h 4385"/>
                <a:gd name="T22" fmla="*/ 3997 w 5055"/>
                <a:gd name="T23" fmla="*/ 3935 h 4385"/>
                <a:gd name="T24" fmla="*/ 4002 w 5055"/>
                <a:gd name="T25" fmla="*/ 3260 h 4385"/>
                <a:gd name="T26" fmla="*/ 4042 w 5055"/>
                <a:gd name="T27" fmla="*/ 3192 h 4385"/>
                <a:gd name="T28" fmla="*/ 4112 w 5055"/>
                <a:gd name="T29" fmla="*/ 3152 h 4385"/>
                <a:gd name="T30" fmla="*/ 4476 w 5055"/>
                <a:gd name="T31" fmla="*/ 3146 h 4385"/>
                <a:gd name="T32" fmla="*/ 4578 w 5055"/>
                <a:gd name="T33" fmla="*/ 3125 h 4385"/>
                <a:gd name="T34" fmla="*/ 4662 w 5055"/>
                <a:gd name="T35" fmla="*/ 3068 h 4385"/>
                <a:gd name="T36" fmla="*/ 4719 w 5055"/>
                <a:gd name="T37" fmla="*/ 2983 h 4385"/>
                <a:gd name="T38" fmla="*/ 4740 w 5055"/>
                <a:gd name="T39" fmla="*/ 2880 h 4385"/>
                <a:gd name="T40" fmla="*/ 4734 w 5055"/>
                <a:gd name="T41" fmla="*/ 525 h 4385"/>
                <a:gd name="T42" fmla="*/ 4694 w 5055"/>
                <a:gd name="T43" fmla="*/ 432 h 4385"/>
                <a:gd name="T44" fmla="*/ 4624 w 5055"/>
                <a:gd name="T45" fmla="*/ 360 h 4385"/>
                <a:gd name="T46" fmla="*/ 4529 w 5055"/>
                <a:gd name="T47" fmla="*/ 320 h 4385"/>
                <a:gd name="T48" fmla="*/ 579 w 5055"/>
                <a:gd name="T49" fmla="*/ 314 h 4385"/>
                <a:gd name="T50" fmla="*/ 4477 w 5055"/>
                <a:gd name="T51" fmla="*/ 0 h 4385"/>
                <a:gd name="T52" fmla="*/ 4629 w 5055"/>
                <a:gd name="T53" fmla="*/ 21 h 4385"/>
                <a:gd name="T54" fmla="*/ 4768 w 5055"/>
                <a:gd name="T55" fmla="*/ 80 h 4385"/>
                <a:gd name="T56" fmla="*/ 4886 w 5055"/>
                <a:gd name="T57" fmla="*/ 170 h 4385"/>
                <a:gd name="T58" fmla="*/ 4975 w 5055"/>
                <a:gd name="T59" fmla="*/ 287 h 4385"/>
                <a:gd name="T60" fmla="*/ 5034 w 5055"/>
                <a:gd name="T61" fmla="*/ 426 h 4385"/>
                <a:gd name="T62" fmla="*/ 5055 w 5055"/>
                <a:gd name="T63" fmla="*/ 578 h 4385"/>
                <a:gd name="T64" fmla="*/ 5049 w 5055"/>
                <a:gd name="T65" fmla="*/ 2960 h 4385"/>
                <a:gd name="T66" fmla="*/ 5010 w 5055"/>
                <a:gd name="T67" fmla="*/ 3106 h 4385"/>
                <a:gd name="T68" fmla="*/ 4934 w 5055"/>
                <a:gd name="T69" fmla="*/ 3235 h 4385"/>
                <a:gd name="T70" fmla="*/ 4829 w 5055"/>
                <a:gd name="T71" fmla="*/ 3340 h 4385"/>
                <a:gd name="T72" fmla="*/ 4702 w 5055"/>
                <a:gd name="T73" fmla="*/ 3414 h 4385"/>
                <a:gd name="T74" fmla="*/ 4555 w 5055"/>
                <a:gd name="T75" fmla="*/ 3456 h 4385"/>
                <a:gd name="T76" fmla="*/ 4312 w 5055"/>
                <a:gd name="T77" fmla="*/ 3460 h 4385"/>
                <a:gd name="T78" fmla="*/ 4306 w 5055"/>
                <a:gd name="T79" fmla="*/ 4201 h 4385"/>
                <a:gd name="T80" fmla="*/ 4272 w 5055"/>
                <a:gd name="T81" fmla="*/ 4285 h 4385"/>
                <a:gd name="T82" fmla="*/ 4208 w 5055"/>
                <a:gd name="T83" fmla="*/ 4345 h 4385"/>
                <a:gd name="T84" fmla="*/ 4126 w 5055"/>
                <a:gd name="T85" fmla="*/ 4382 h 4385"/>
                <a:gd name="T86" fmla="*/ 4029 w 5055"/>
                <a:gd name="T87" fmla="*/ 4380 h 4385"/>
                <a:gd name="T88" fmla="*/ 3940 w 5055"/>
                <a:gd name="T89" fmla="*/ 4340 h 4385"/>
                <a:gd name="T90" fmla="*/ 3172 w 5055"/>
                <a:gd name="T91" fmla="*/ 3460 h 4385"/>
                <a:gd name="T92" fmla="*/ 501 w 5055"/>
                <a:gd name="T93" fmla="*/ 3454 h 4385"/>
                <a:gd name="T94" fmla="*/ 355 w 5055"/>
                <a:gd name="T95" fmla="*/ 3414 h 4385"/>
                <a:gd name="T96" fmla="*/ 226 w 5055"/>
                <a:gd name="T97" fmla="*/ 3338 h 4385"/>
                <a:gd name="T98" fmla="*/ 121 w 5055"/>
                <a:gd name="T99" fmla="*/ 3234 h 4385"/>
                <a:gd name="T100" fmla="*/ 45 w 5055"/>
                <a:gd name="T101" fmla="*/ 3106 h 4385"/>
                <a:gd name="T102" fmla="*/ 5 w 5055"/>
                <a:gd name="T103" fmla="*/ 2960 h 4385"/>
                <a:gd name="T104" fmla="*/ 0 w 5055"/>
                <a:gd name="T105" fmla="*/ 578 h 4385"/>
                <a:gd name="T106" fmla="*/ 20 w 5055"/>
                <a:gd name="T107" fmla="*/ 426 h 4385"/>
                <a:gd name="T108" fmla="*/ 79 w 5055"/>
                <a:gd name="T109" fmla="*/ 287 h 4385"/>
                <a:gd name="T110" fmla="*/ 171 w 5055"/>
                <a:gd name="T111" fmla="*/ 170 h 4385"/>
                <a:gd name="T112" fmla="*/ 287 w 5055"/>
                <a:gd name="T113" fmla="*/ 80 h 4385"/>
                <a:gd name="T114" fmla="*/ 425 w 5055"/>
                <a:gd name="T115" fmla="*/ 21 h 4385"/>
                <a:gd name="T116" fmla="*/ 579 w 5055"/>
                <a:gd name="T117" fmla="*/ 0 h 4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55" h="4385">
                  <a:moveTo>
                    <a:pt x="579" y="314"/>
                  </a:moveTo>
                  <a:lnTo>
                    <a:pt x="526" y="320"/>
                  </a:lnTo>
                  <a:lnTo>
                    <a:pt x="477" y="335"/>
                  </a:lnTo>
                  <a:lnTo>
                    <a:pt x="431" y="360"/>
                  </a:lnTo>
                  <a:lnTo>
                    <a:pt x="391" y="392"/>
                  </a:lnTo>
                  <a:lnTo>
                    <a:pt x="359" y="432"/>
                  </a:lnTo>
                  <a:lnTo>
                    <a:pt x="334" y="476"/>
                  </a:lnTo>
                  <a:lnTo>
                    <a:pt x="319" y="525"/>
                  </a:lnTo>
                  <a:lnTo>
                    <a:pt x="313" y="578"/>
                  </a:lnTo>
                  <a:lnTo>
                    <a:pt x="313" y="2882"/>
                  </a:lnTo>
                  <a:lnTo>
                    <a:pt x="319" y="2935"/>
                  </a:lnTo>
                  <a:lnTo>
                    <a:pt x="334" y="2985"/>
                  </a:lnTo>
                  <a:lnTo>
                    <a:pt x="359" y="3030"/>
                  </a:lnTo>
                  <a:lnTo>
                    <a:pt x="391" y="3068"/>
                  </a:lnTo>
                  <a:lnTo>
                    <a:pt x="431" y="3102"/>
                  </a:lnTo>
                  <a:lnTo>
                    <a:pt x="477" y="3125"/>
                  </a:lnTo>
                  <a:lnTo>
                    <a:pt x="526" y="3142"/>
                  </a:lnTo>
                  <a:lnTo>
                    <a:pt x="579" y="3146"/>
                  </a:lnTo>
                  <a:lnTo>
                    <a:pt x="3242" y="3146"/>
                  </a:lnTo>
                  <a:lnTo>
                    <a:pt x="3276" y="3150"/>
                  </a:lnTo>
                  <a:lnTo>
                    <a:pt x="3309" y="3161"/>
                  </a:lnTo>
                  <a:lnTo>
                    <a:pt x="3337" y="3178"/>
                  </a:lnTo>
                  <a:lnTo>
                    <a:pt x="3362" y="3201"/>
                  </a:lnTo>
                  <a:lnTo>
                    <a:pt x="3997" y="3935"/>
                  </a:lnTo>
                  <a:lnTo>
                    <a:pt x="3997" y="3304"/>
                  </a:lnTo>
                  <a:lnTo>
                    <a:pt x="4002" y="3260"/>
                  </a:lnTo>
                  <a:lnTo>
                    <a:pt x="4017" y="3224"/>
                  </a:lnTo>
                  <a:lnTo>
                    <a:pt x="4042" y="3192"/>
                  </a:lnTo>
                  <a:lnTo>
                    <a:pt x="4074" y="3167"/>
                  </a:lnTo>
                  <a:lnTo>
                    <a:pt x="4112" y="3152"/>
                  </a:lnTo>
                  <a:lnTo>
                    <a:pt x="4154" y="3146"/>
                  </a:lnTo>
                  <a:lnTo>
                    <a:pt x="4476" y="3146"/>
                  </a:lnTo>
                  <a:lnTo>
                    <a:pt x="4529" y="3140"/>
                  </a:lnTo>
                  <a:lnTo>
                    <a:pt x="4578" y="3125"/>
                  </a:lnTo>
                  <a:lnTo>
                    <a:pt x="4624" y="3100"/>
                  </a:lnTo>
                  <a:lnTo>
                    <a:pt x="4662" y="3068"/>
                  </a:lnTo>
                  <a:lnTo>
                    <a:pt x="4694" y="3028"/>
                  </a:lnTo>
                  <a:lnTo>
                    <a:pt x="4719" y="2983"/>
                  </a:lnTo>
                  <a:lnTo>
                    <a:pt x="4734" y="2933"/>
                  </a:lnTo>
                  <a:lnTo>
                    <a:pt x="4740" y="2880"/>
                  </a:lnTo>
                  <a:lnTo>
                    <a:pt x="4740" y="578"/>
                  </a:lnTo>
                  <a:lnTo>
                    <a:pt x="4734" y="525"/>
                  </a:lnTo>
                  <a:lnTo>
                    <a:pt x="4719" y="476"/>
                  </a:lnTo>
                  <a:lnTo>
                    <a:pt x="4694" y="432"/>
                  </a:lnTo>
                  <a:lnTo>
                    <a:pt x="4662" y="392"/>
                  </a:lnTo>
                  <a:lnTo>
                    <a:pt x="4624" y="360"/>
                  </a:lnTo>
                  <a:lnTo>
                    <a:pt x="4578" y="335"/>
                  </a:lnTo>
                  <a:lnTo>
                    <a:pt x="4529" y="320"/>
                  </a:lnTo>
                  <a:lnTo>
                    <a:pt x="4476" y="314"/>
                  </a:lnTo>
                  <a:lnTo>
                    <a:pt x="579" y="314"/>
                  </a:lnTo>
                  <a:close/>
                  <a:moveTo>
                    <a:pt x="579" y="0"/>
                  </a:moveTo>
                  <a:lnTo>
                    <a:pt x="4477" y="0"/>
                  </a:lnTo>
                  <a:lnTo>
                    <a:pt x="4555" y="6"/>
                  </a:lnTo>
                  <a:lnTo>
                    <a:pt x="4629" y="21"/>
                  </a:lnTo>
                  <a:lnTo>
                    <a:pt x="4702" y="46"/>
                  </a:lnTo>
                  <a:lnTo>
                    <a:pt x="4768" y="80"/>
                  </a:lnTo>
                  <a:lnTo>
                    <a:pt x="4829" y="122"/>
                  </a:lnTo>
                  <a:lnTo>
                    <a:pt x="4886" y="170"/>
                  </a:lnTo>
                  <a:lnTo>
                    <a:pt x="4934" y="227"/>
                  </a:lnTo>
                  <a:lnTo>
                    <a:pt x="4975" y="287"/>
                  </a:lnTo>
                  <a:lnTo>
                    <a:pt x="5010" y="354"/>
                  </a:lnTo>
                  <a:lnTo>
                    <a:pt x="5034" y="426"/>
                  </a:lnTo>
                  <a:lnTo>
                    <a:pt x="5049" y="500"/>
                  </a:lnTo>
                  <a:lnTo>
                    <a:pt x="5055" y="578"/>
                  </a:lnTo>
                  <a:lnTo>
                    <a:pt x="5055" y="2882"/>
                  </a:lnTo>
                  <a:lnTo>
                    <a:pt x="5049" y="2960"/>
                  </a:lnTo>
                  <a:lnTo>
                    <a:pt x="5034" y="3036"/>
                  </a:lnTo>
                  <a:lnTo>
                    <a:pt x="5010" y="3106"/>
                  </a:lnTo>
                  <a:lnTo>
                    <a:pt x="4975" y="3173"/>
                  </a:lnTo>
                  <a:lnTo>
                    <a:pt x="4934" y="3235"/>
                  </a:lnTo>
                  <a:lnTo>
                    <a:pt x="4886" y="3291"/>
                  </a:lnTo>
                  <a:lnTo>
                    <a:pt x="4829" y="3340"/>
                  </a:lnTo>
                  <a:lnTo>
                    <a:pt x="4768" y="3382"/>
                  </a:lnTo>
                  <a:lnTo>
                    <a:pt x="4702" y="3414"/>
                  </a:lnTo>
                  <a:lnTo>
                    <a:pt x="4629" y="3439"/>
                  </a:lnTo>
                  <a:lnTo>
                    <a:pt x="4555" y="3456"/>
                  </a:lnTo>
                  <a:lnTo>
                    <a:pt x="4477" y="3460"/>
                  </a:lnTo>
                  <a:lnTo>
                    <a:pt x="4312" y="3460"/>
                  </a:lnTo>
                  <a:lnTo>
                    <a:pt x="4312" y="4153"/>
                  </a:lnTo>
                  <a:lnTo>
                    <a:pt x="4306" y="4201"/>
                  </a:lnTo>
                  <a:lnTo>
                    <a:pt x="4293" y="4245"/>
                  </a:lnTo>
                  <a:lnTo>
                    <a:pt x="4272" y="4285"/>
                  </a:lnTo>
                  <a:lnTo>
                    <a:pt x="4244" y="4319"/>
                  </a:lnTo>
                  <a:lnTo>
                    <a:pt x="4208" y="4345"/>
                  </a:lnTo>
                  <a:lnTo>
                    <a:pt x="4170" y="4368"/>
                  </a:lnTo>
                  <a:lnTo>
                    <a:pt x="4126" y="4382"/>
                  </a:lnTo>
                  <a:lnTo>
                    <a:pt x="4078" y="4385"/>
                  </a:lnTo>
                  <a:lnTo>
                    <a:pt x="4029" y="4380"/>
                  </a:lnTo>
                  <a:lnTo>
                    <a:pt x="3981" y="4364"/>
                  </a:lnTo>
                  <a:lnTo>
                    <a:pt x="3940" y="4340"/>
                  </a:lnTo>
                  <a:lnTo>
                    <a:pt x="3903" y="4306"/>
                  </a:lnTo>
                  <a:lnTo>
                    <a:pt x="3172" y="3460"/>
                  </a:lnTo>
                  <a:lnTo>
                    <a:pt x="579" y="3460"/>
                  </a:lnTo>
                  <a:lnTo>
                    <a:pt x="501" y="3454"/>
                  </a:lnTo>
                  <a:lnTo>
                    <a:pt x="425" y="3439"/>
                  </a:lnTo>
                  <a:lnTo>
                    <a:pt x="355" y="3414"/>
                  </a:lnTo>
                  <a:lnTo>
                    <a:pt x="287" y="3380"/>
                  </a:lnTo>
                  <a:lnTo>
                    <a:pt x="226" y="3338"/>
                  </a:lnTo>
                  <a:lnTo>
                    <a:pt x="171" y="3289"/>
                  </a:lnTo>
                  <a:lnTo>
                    <a:pt x="121" y="3234"/>
                  </a:lnTo>
                  <a:lnTo>
                    <a:pt x="79" y="3173"/>
                  </a:lnTo>
                  <a:lnTo>
                    <a:pt x="45" y="3106"/>
                  </a:lnTo>
                  <a:lnTo>
                    <a:pt x="20" y="3034"/>
                  </a:lnTo>
                  <a:lnTo>
                    <a:pt x="5" y="2960"/>
                  </a:lnTo>
                  <a:lnTo>
                    <a:pt x="0" y="2880"/>
                  </a:lnTo>
                  <a:lnTo>
                    <a:pt x="0" y="578"/>
                  </a:lnTo>
                  <a:lnTo>
                    <a:pt x="5" y="500"/>
                  </a:lnTo>
                  <a:lnTo>
                    <a:pt x="20" y="426"/>
                  </a:lnTo>
                  <a:lnTo>
                    <a:pt x="45" y="354"/>
                  </a:lnTo>
                  <a:lnTo>
                    <a:pt x="79" y="287"/>
                  </a:lnTo>
                  <a:lnTo>
                    <a:pt x="121" y="227"/>
                  </a:lnTo>
                  <a:lnTo>
                    <a:pt x="171" y="170"/>
                  </a:lnTo>
                  <a:lnTo>
                    <a:pt x="226" y="122"/>
                  </a:lnTo>
                  <a:lnTo>
                    <a:pt x="287" y="80"/>
                  </a:lnTo>
                  <a:lnTo>
                    <a:pt x="355" y="46"/>
                  </a:lnTo>
                  <a:lnTo>
                    <a:pt x="425" y="21"/>
                  </a:lnTo>
                  <a:lnTo>
                    <a:pt x="501" y="6"/>
                  </a:lnTo>
                  <a:lnTo>
                    <a:pt x="5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1803400" y="4762501"/>
              <a:ext cx="3430588" cy="3481388"/>
            </a:xfrm>
            <a:custGeom>
              <a:avLst/>
              <a:gdLst>
                <a:gd name="T0" fmla="*/ 620 w 4322"/>
                <a:gd name="T1" fmla="*/ 6 h 4387"/>
                <a:gd name="T2" fmla="*/ 690 w 4322"/>
                <a:gd name="T3" fmla="*/ 46 h 4387"/>
                <a:gd name="T4" fmla="*/ 730 w 4322"/>
                <a:gd name="T5" fmla="*/ 116 h 4387"/>
                <a:gd name="T6" fmla="*/ 730 w 4322"/>
                <a:gd name="T7" fmla="*/ 200 h 4387"/>
                <a:gd name="T8" fmla="*/ 690 w 4322"/>
                <a:gd name="T9" fmla="*/ 268 h 4387"/>
                <a:gd name="T10" fmla="*/ 620 w 4322"/>
                <a:gd name="T11" fmla="*/ 308 h 4387"/>
                <a:gd name="T12" fmla="*/ 525 w 4322"/>
                <a:gd name="T13" fmla="*/ 319 h 4387"/>
                <a:gd name="T14" fmla="*/ 431 w 4322"/>
                <a:gd name="T15" fmla="*/ 359 h 4387"/>
                <a:gd name="T16" fmla="*/ 359 w 4322"/>
                <a:gd name="T17" fmla="*/ 431 h 4387"/>
                <a:gd name="T18" fmla="*/ 319 w 4322"/>
                <a:gd name="T19" fmla="*/ 526 h 4387"/>
                <a:gd name="T20" fmla="*/ 314 w 4322"/>
                <a:gd name="T21" fmla="*/ 2881 h 4387"/>
                <a:gd name="T22" fmla="*/ 335 w 4322"/>
                <a:gd name="T23" fmla="*/ 2984 h 4387"/>
                <a:gd name="T24" fmla="*/ 392 w 4322"/>
                <a:gd name="T25" fmla="*/ 3068 h 4387"/>
                <a:gd name="T26" fmla="*/ 475 w 4322"/>
                <a:gd name="T27" fmla="*/ 3125 h 4387"/>
                <a:gd name="T28" fmla="*/ 578 w 4322"/>
                <a:gd name="T29" fmla="*/ 3146 h 4387"/>
                <a:gd name="T30" fmla="*/ 941 w 4322"/>
                <a:gd name="T31" fmla="*/ 3151 h 4387"/>
                <a:gd name="T32" fmla="*/ 1011 w 4322"/>
                <a:gd name="T33" fmla="*/ 3191 h 4387"/>
                <a:gd name="T34" fmla="*/ 1051 w 4322"/>
                <a:gd name="T35" fmla="*/ 3262 h 4387"/>
                <a:gd name="T36" fmla="*/ 1057 w 4322"/>
                <a:gd name="T37" fmla="*/ 3934 h 4387"/>
                <a:gd name="T38" fmla="*/ 1716 w 4322"/>
                <a:gd name="T39" fmla="*/ 3176 h 4387"/>
                <a:gd name="T40" fmla="*/ 1777 w 4322"/>
                <a:gd name="T41" fmla="*/ 3148 h 4387"/>
                <a:gd name="T42" fmla="*/ 4164 w 4322"/>
                <a:gd name="T43" fmla="*/ 3144 h 4387"/>
                <a:gd name="T44" fmla="*/ 4244 w 4322"/>
                <a:gd name="T45" fmla="*/ 3167 h 4387"/>
                <a:gd name="T46" fmla="*/ 4301 w 4322"/>
                <a:gd name="T47" fmla="*/ 3222 h 4387"/>
                <a:gd name="T48" fmla="*/ 4322 w 4322"/>
                <a:gd name="T49" fmla="*/ 3301 h 4387"/>
                <a:gd name="T50" fmla="*/ 4301 w 4322"/>
                <a:gd name="T51" fmla="*/ 3381 h 4387"/>
                <a:gd name="T52" fmla="*/ 4244 w 4322"/>
                <a:gd name="T53" fmla="*/ 3438 h 4387"/>
                <a:gd name="T54" fmla="*/ 4164 w 4322"/>
                <a:gd name="T55" fmla="*/ 3459 h 4387"/>
                <a:gd name="T56" fmla="*/ 1150 w 4322"/>
                <a:gd name="T57" fmla="*/ 4305 h 4387"/>
                <a:gd name="T58" fmla="*/ 1089 w 4322"/>
                <a:gd name="T59" fmla="*/ 4356 h 4387"/>
                <a:gd name="T60" fmla="*/ 1015 w 4322"/>
                <a:gd name="T61" fmla="*/ 4383 h 4387"/>
                <a:gd name="T62" fmla="*/ 935 w 4322"/>
                <a:gd name="T63" fmla="*/ 4383 h 4387"/>
                <a:gd name="T64" fmla="*/ 851 w 4322"/>
                <a:gd name="T65" fmla="*/ 4351 h 4387"/>
                <a:gd name="T66" fmla="*/ 785 w 4322"/>
                <a:gd name="T67" fmla="*/ 4286 h 4387"/>
                <a:gd name="T68" fmla="*/ 749 w 4322"/>
                <a:gd name="T69" fmla="*/ 4201 h 4387"/>
                <a:gd name="T70" fmla="*/ 743 w 4322"/>
                <a:gd name="T71" fmla="*/ 3459 h 4387"/>
                <a:gd name="T72" fmla="*/ 500 w 4322"/>
                <a:gd name="T73" fmla="*/ 3454 h 4387"/>
                <a:gd name="T74" fmla="*/ 354 w 4322"/>
                <a:gd name="T75" fmla="*/ 3414 h 4387"/>
                <a:gd name="T76" fmla="*/ 226 w 4322"/>
                <a:gd name="T77" fmla="*/ 3340 h 4387"/>
                <a:gd name="T78" fmla="*/ 122 w 4322"/>
                <a:gd name="T79" fmla="*/ 3233 h 4387"/>
                <a:gd name="T80" fmla="*/ 46 w 4322"/>
                <a:gd name="T81" fmla="*/ 3106 h 4387"/>
                <a:gd name="T82" fmla="*/ 6 w 4322"/>
                <a:gd name="T83" fmla="*/ 2959 h 4387"/>
                <a:gd name="T84" fmla="*/ 0 w 4322"/>
                <a:gd name="T85" fmla="*/ 580 h 4387"/>
                <a:gd name="T86" fmla="*/ 21 w 4322"/>
                <a:gd name="T87" fmla="*/ 426 h 4387"/>
                <a:gd name="T88" fmla="*/ 80 w 4322"/>
                <a:gd name="T89" fmla="*/ 287 h 4387"/>
                <a:gd name="T90" fmla="*/ 169 w 4322"/>
                <a:gd name="T91" fmla="*/ 171 h 4387"/>
                <a:gd name="T92" fmla="*/ 287 w 4322"/>
                <a:gd name="T93" fmla="*/ 80 h 4387"/>
                <a:gd name="T94" fmla="*/ 426 w 4322"/>
                <a:gd name="T95" fmla="*/ 21 h 4387"/>
                <a:gd name="T96" fmla="*/ 578 w 4322"/>
                <a:gd name="T97" fmla="*/ 0 h 4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22" h="4387">
                  <a:moveTo>
                    <a:pt x="578" y="0"/>
                  </a:moveTo>
                  <a:lnTo>
                    <a:pt x="620" y="6"/>
                  </a:lnTo>
                  <a:lnTo>
                    <a:pt x="658" y="21"/>
                  </a:lnTo>
                  <a:lnTo>
                    <a:pt x="690" y="46"/>
                  </a:lnTo>
                  <a:lnTo>
                    <a:pt x="715" y="78"/>
                  </a:lnTo>
                  <a:lnTo>
                    <a:pt x="730" y="116"/>
                  </a:lnTo>
                  <a:lnTo>
                    <a:pt x="736" y="158"/>
                  </a:lnTo>
                  <a:lnTo>
                    <a:pt x="730" y="200"/>
                  </a:lnTo>
                  <a:lnTo>
                    <a:pt x="715" y="236"/>
                  </a:lnTo>
                  <a:lnTo>
                    <a:pt x="690" y="268"/>
                  </a:lnTo>
                  <a:lnTo>
                    <a:pt x="658" y="293"/>
                  </a:lnTo>
                  <a:lnTo>
                    <a:pt x="620" y="308"/>
                  </a:lnTo>
                  <a:lnTo>
                    <a:pt x="578" y="314"/>
                  </a:lnTo>
                  <a:lnTo>
                    <a:pt x="525" y="319"/>
                  </a:lnTo>
                  <a:lnTo>
                    <a:pt x="475" y="334"/>
                  </a:lnTo>
                  <a:lnTo>
                    <a:pt x="431" y="359"/>
                  </a:lnTo>
                  <a:lnTo>
                    <a:pt x="392" y="392"/>
                  </a:lnTo>
                  <a:lnTo>
                    <a:pt x="359" y="431"/>
                  </a:lnTo>
                  <a:lnTo>
                    <a:pt x="335" y="477"/>
                  </a:lnTo>
                  <a:lnTo>
                    <a:pt x="319" y="526"/>
                  </a:lnTo>
                  <a:lnTo>
                    <a:pt x="314" y="580"/>
                  </a:lnTo>
                  <a:lnTo>
                    <a:pt x="314" y="2881"/>
                  </a:lnTo>
                  <a:lnTo>
                    <a:pt x="319" y="2935"/>
                  </a:lnTo>
                  <a:lnTo>
                    <a:pt x="335" y="2984"/>
                  </a:lnTo>
                  <a:lnTo>
                    <a:pt x="359" y="3030"/>
                  </a:lnTo>
                  <a:lnTo>
                    <a:pt x="392" y="3068"/>
                  </a:lnTo>
                  <a:lnTo>
                    <a:pt x="431" y="3100"/>
                  </a:lnTo>
                  <a:lnTo>
                    <a:pt x="475" y="3125"/>
                  </a:lnTo>
                  <a:lnTo>
                    <a:pt x="525" y="3140"/>
                  </a:lnTo>
                  <a:lnTo>
                    <a:pt x="578" y="3146"/>
                  </a:lnTo>
                  <a:lnTo>
                    <a:pt x="899" y="3146"/>
                  </a:lnTo>
                  <a:lnTo>
                    <a:pt x="941" y="3151"/>
                  </a:lnTo>
                  <a:lnTo>
                    <a:pt x="979" y="3167"/>
                  </a:lnTo>
                  <a:lnTo>
                    <a:pt x="1011" y="3191"/>
                  </a:lnTo>
                  <a:lnTo>
                    <a:pt x="1036" y="3224"/>
                  </a:lnTo>
                  <a:lnTo>
                    <a:pt x="1051" y="3262"/>
                  </a:lnTo>
                  <a:lnTo>
                    <a:pt x="1057" y="3303"/>
                  </a:lnTo>
                  <a:lnTo>
                    <a:pt x="1057" y="3934"/>
                  </a:lnTo>
                  <a:lnTo>
                    <a:pt x="1692" y="3199"/>
                  </a:lnTo>
                  <a:lnTo>
                    <a:pt x="1716" y="3176"/>
                  </a:lnTo>
                  <a:lnTo>
                    <a:pt x="1745" y="3159"/>
                  </a:lnTo>
                  <a:lnTo>
                    <a:pt x="1777" y="3148"/>
                  </a:lnTo>
                  <a:lnTo>
                    <a:pt x="1809" y="3144"/>
                  </a:lnTo>
                  <a:lnTo>
                    <a:pt x="4164" y="3144"/>
                  </a:lnTo>
                  <a:lnTo>
                    <a:pt x="4208" y="3149"/>
                  </a:lnTo>
                  <a:lnTo>
                    <a:pt x="4244" y="3167"/>
                  </a:lnTo>
                  <a:lnTo>
                    <a:pt x="4276" y="3191"/>
                  </a:lnTo>
                  <a:lnTo>
                    <a:pt x="4301" y="3222"/>
                  </a:lnTo>
                  <a:lnTo>
                    <a:pt x="4316" y="3260"/>
                  </a:lnTo>
                  <a:lnTo>
                    <a:pt x="4322" y="3301"/>
                  </a:lnTo>
                  <a:lnTo>
                    <a:pt x="4316" y="3343"/>
                  </a:lnTo>
                  <a:lnTo>
                    <a:pt x="4301" y="3381"/>
                  </a:lnTo>
                  <a:lnTo>
                    <a:pt x="4276" y="3414"/>
                  </a:lnTo>
                  <a:lnTo>
                    <a:pt x="4244" y="3438"/>
                  </a:lnTo>
                  <a:lnTo>
                    <a:pt x="4208" y="3454"/>
                  </a:lnTo>
                  <a:lnTo>
                    <a:pt x="4164" y="3459"/>
                  </a:lnTo>
                  <a:lnTo>
                    <a:pt x="1882" y="3459"/>
                  </a:lnTo>
                  <a:lnTo>
                    <a:pt x="1150" y="4305"/>
                  </a:lnTo>
                  <a:lnTo>
                    <a:pt x="1121" y="4334"/>
                  </a:lnTo>
                  <a:lnTo>
                    <a:pt x="1089" y="4356"/>
                  </a:lnTo>
                  <a:lnTo>
                    <a:pt x="1053" y="4373"/>
                  </a:lnTo>
                  <a:lnTo>
                    <a:pt x="1015" y="4383"/>
                  </a:lnTo>
                  <a:lnTo>
                    <a:pt x="977" y="4387"/>
                  </a:lnTo>
                  <a:lnTo>
                    <a:pt x="935" y="4383"/>
                  </a:lnTo>
                  <a:lnTo>
                    <a:pt x="895" y="4372"/>
                  </a:lnTo>
                  <a:lnTo>
                    <a:pt x="851" y="4351"/>
                  </a:lnTo>
                  <a:lnTo>
                    <a:pt x="815" y="4322"/>
                  </a:lnTo>
                  <a:lnTo>
                    <a:pt x="785" y="4286"/>
                  </a:lnTo>
                  <a:lnTo>
                    <a:pt x="762" y="4246"/>
                  </a:lnTo>
                  <a:lnTo>
                    <a:pt x="749" y="4201"/>
                  </a:lnTo>
                  <a:lnTo>
                    <a:pt x="743" y="4153"/>
                  </a:lnTo>
                  <a:lnTo>
                    <a:pt x="743" y="3459"/>
                  </a:lnTo>
                  <a:lnTo>
                    <a:pt x="578" y="3459"/>
                  </a:lnTo>
                  <a:lnTo>
                    <a:pt x="500" y="3454"/>
                  </a:lnTo>
                  <a:lnTo>
                    <a:pt x="426" y="3438"/>
                  </a:lnTo>
                  <a:lnTo>
                    <a:pt x="354" y="3414"/>
                  </a:lnTo>
                  <a:lnTo>
                    <a:pt x="287" y="3379"/>
                  </a:lnTo>
                  <a:lnTo>
                    <a:pt x="226" y="3340"/>
                  </a:lnTo>
                  <a:lnTo>
                    <a:pt x="169" y="3290"/>
                  </a:lnTo>
                  <a:lnTo>
                    <a:pt x="122" y="3233"/>
                  </a:lnTo>
                  <a:lnTo>
                    <a:pt x="80" y="3172"/>
                  </a:lnTo>
                  <a:lnTo>
                    <a:pt x="46" y="3106"/>
                  </a:lnTo>
                  <a:lnTo>
                    <a:pt x="21" y="3033"/>
                  </a:lnTo>
                  <a:lnTo>
                    <a:pt x="6" y="2959"/>
                  </a:lnTo>
                  <a:lnTo>
                    <a:pt x="0" y="2881"/>
                  </a:lnTo>
                  <a:lnTo>
                    <a:pt x="0" y="580"/>
                  </a:lnTo>
                  <a:lnTo>
                    <a:pt x="6" y="502"/>
                  </a:lnTo>
                  <a:lnTo>
                    <a:pt x="21" y="426"/>
                  </a:lnTo>
                  <a:lnTo>
                    <a:pt x="46" y="353"/>
                  </a:lnTo>
                  <a:lnTo>
                    <a:pt x="80" y="287"/>
                  </a:lnTo>
                  <a:lnTo>
                    <a:pt x="122" y="226"/>
                  </a:lnTo>
                  <a:lnTo>
                    <a:pt x="169" y="171"/>
                  </a:lnTo>
                  <a:lnTo>
                    <a:pt x="226" y="122"/>
                  </a:lnTo>
                  <a:lnTo>
                    <a:pt x="287" y="80"/>
                  </a:lnTo>
                  <a:lnTo>
                    <a:pt x="354" y="46"/>
                  </a:lnTo>
                  <a:lnTo>
                    <a:pt x="426" y="21"/>
                  </a:lnTo>
                  <a:lnTo>
                    <a:pt x="500" y="6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624388" y="5278438"/>
              <a:ext cx="295275" cy="296863"/>
            </a:xfrm>
            <a:custGeom>
              <a:avLst/>
              <a:gdLst>
                <a:gd name="T0" fmla="*/ 186 w 373"/>
                <a:gd name="T1" fmla="*/ 0 h 374"/>
                <a:gd name="T2" fmla="*/ 228 w 373"/>
                <a:gd name="T3" fmla="*/ 6 h 374"/>
                <a:gd name="T4" fmla="*/ 268 w 373"/>
                <a:gd name="T5" fmla="*/ 19 h 374"/>
                <a:gd name="T6" fmla="*/ 302 w 373"/>
                <a:gd name="T7" fmla="*/ 42 h 374"/>
                <a:gd name="T8" fmla="*/ 333 w 373"/>
                <a:gd name="T9" fmla="*/ 70 h 374"/>
                <a:gd name="T10" fmla="*/ 354 w 373"/>
                <a:gd name="T11" fmla="*/ 106 h 374"/>
                <a:gd name="T12" fmla="*/ 369 w 373"/>
                <a:gd name="T13" fmla="*/ 144 h 374"/>
                <a:gd name="T14" fmla="*/ 373 w 373"/>
                <a:gd name="T15" fmla="*/ 188 h 374"/>
                <a:gd name="T16" fmla="*/ 369 w 373"/>
                <a:gd name="T17" fmla="*/ 230 h 374"/>
                <a:gd name="T18" fmla="*/ 354 w 373"/>
                <a:gd name="T19" fmla="*/ 270 h 374"/>
                <a:gd name="T20" fmla="*/ 333 w 373"/>
                <a:gd name="T21" fmla="*/ 304 h 374"/>
                <a:gd name="T22" fmla="*/ 302 w 373"/>
                <a:gd name="T23" fmla="*/ 335 h 374"/>
                <a:gd name="T24" fmla="*/ 268 w 373"/>
                <a:gd name="T25" fmla="*/ 355 h 374"/>
                <a:gd name="T26" fmla="*/ 228 w 373"/>
                <a:gd name="T27" fmla="*/ 371 h 374"/>
                <a:gd name="T28" fmla="*/ 186 w 373"/>
                <a:gd name="T29" fmla="*/ 374 h 374"/>
                <a:gd name="T30" fmla="*/ 143 w 373"/>
                <a:gd name="T31" fmla="*/ 371 h 374"/>
                <a:gd name="T32" fmla="*/ 105 w 373"/>
                <a:gd name="T33" fmla="*/ 355 h 374"/>
                <a:gd name="T34" fmla="*/ 69 w 373"/>
                <a:gd name="T35" fmla="*/ 335 h 374"/>
                <a:gd name="T36" fmla="*/ 40 w 373"/>
                <a:gd name="T37" fmla="*/ 304 h 374"/>
                <a:gd name="T38" fmla="*/ 19 w 373"/>
                <a:gd name="T39" fmla="*/ 270 h 374"/>
                <a:gd name="T40" fmla="*/ 4 w 373"/>
                <a:gd name="T41" fmla="*/ 230 h 374"/>
                <a:gd name="T42" fmla="*/ 0 w 373"/>
                <a:gd name="T43" fmla="*/ 188 h 374"/>
                <a:gd name="T44" fmla="*/ 4 w 373"/>
                <a:gd name="T45" fmla="*/ 144 h 374"/>
                <a:gd name="T46" fmla="*/ 19 w 373"/>
                <a:gd name="T47" fmla="*/ 106 h 374"/>
                <a:gd name="T48" fmla="*/ 40 w 373"/>
                <a:gd name="T49" fmla="*/ 70 h 374"/>
                <a:gd name="T50" fmla="*/ 69 w 373"/>
                <a:gd name="T51" fmla="*/ 42 h 374"/>
                <a:gd name="T52" fmla="*/ 105 w 373"/>
                <a:gd name="T53" fmla="*/ 19 h 374"/>
                <a:gd name="T54" fmla="*/ 143 w 373"/>
                <a:gd name="T55" fmla="*/ 6 h 374"/>
                <a:gd name="T56" fmla="*/ 186 w 373"/>
                <a:gd name="T5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3" h="374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2"/>
                  </a:lnTo>
                  <a:lnTo>
                    <a:pt x="333" y="70"/>
                  </a:lnTo>
                  <a:lnTo>
                    <a:pt x="354" y="106"/>
                  </a:lnTo>
                  <a:lnTo>
                    <a:pt x="369" y="144"/>
                  </a:lnTo>
                  <a:lnTo>
                    <a:pt x="373" y="188"/>
                  </a:lnTo>
                  <a:lnTo>
                    <a:pt x="369" y="230"/>
                  </a:lnTo>
                  <a:lnTo>
                    <a:pt x="354" y="270"/>
                  </a:lnTo>
                  <a:lnTo>
                    <a:pt x="333" y="304"/>
                  </a:lnTo>
                  <a:lnTo>
                    <a:pt x="302" y="335"/>
                  </a:lnTo>
                  <a:lnTo>
                    <a:pt x="268" y="355"/>
                  </a:lnTo>
                  <a:lnTo>
                    <a:pt x="228" y="371"/>
                  </a:lnTo>
                  <a:lnTo>
                    <a:pt x="186" y="374"/>
                  </a:lnTo>
                  <a:lnTo>
                    <a:pt x="143" y="371"/>
                  </a:lnTo>
                  <a:lnTo>
                    <a:pt x="105" y="355"/>
                  </a:lnTo>
                  <a:lnTo>
                    <a:pt x="69" y="335"/>
                  </a:lnTo>
                  <a:lnTo>
                    <a:pt x="40" y="304"/>
                  </a:lnTo>
                  <a:lnTo>
                    <a:pt x="19" y="270"/>
                  </a:lnTo>
                  <a:lnTo>
                    <a:pt x="4" y="230"/>
                  </a:lnTo>
                  <a:lnTo>
                    <a:pt x="0" y="188"/>
                  </a:lnTo>
                  <a:lnTo>
                    <a:pt x="4" y="144"/>
                  </a:lnTo>
                  <a:lnTo>
                    <a:pt x="19" y="106"/>
                  </a:lnTo>
                  <a:lnTo>
                    <a:pt x="40" y="70"/>
                  </a:lnTo>
                  <a:lnTo>
                    <a:pt x="69" y="42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25913" y="5278438"/>
              <a:ext cx="298450" cy="296863"/>
            </a:xfrm>
            <a:custGeom>
              <a:avLst/>
              <a:gdLst>
                <a:gd name="T0" fmla="*/ 188 w 374"/>
                <a:gd name="T1" fmla="*/ 0 h 374"/>
                <a:gd name="T2" fmla="*/ 230 w 374"/>
                <a:gd name="T3" fmla="*/ 6 h 374"/>
                <a:gd name="T4" fmla="*/ 270 w 374"/>
                <a:gd name="T5" fmla="*/ 19 h 374"/>
                <a:gd name="T6" fmla="*/ 304 w 374"/>
                <a:gd name="T7" fmla="*/ 42 h 374"/>
                <a:gd name="T8" fmla="*/ 333 w 374"/>
                <a:gd name="T9" fmla="*/ 70 h 374"/>
                <a:gd name="T10" fmla="*/ 355 w 374"/>
                <a:gd name="T11" fmla="*/ 106 h 374"/>
                <a:gd name="T12" fmla="*/ 369 w 374"/>
                <a:gd name="T13" fmla="*/ 144 h 374"/>
                <a:gd name="T14" fmla="*/ 374 w 374"/>
                <a:gd name="T15" fmla="*/ 188 h 374"/>
                <a:gd name="T16" fmla="*/ 369 w 374"/>
                <a:gd name="T17" fmla="*/ 230 h 374"/>
                <a:gd name="T18" fmla="*/ 355 w 374"/>
                <a:gd name="T19" fmla="*/ 270 h 374"/>
                <a:gd name="T20" fmla="*/ 333 w 374"/>
                <a:gd name="T21" fmla="*/ 304 h 374"/>
                <a:gd name="T22" fmla="*/ 304 w 374"/>
                <a:gd name="T23" fmla="*/ 335 h 374"/>
                <a:gd name="T24" fmla="*/ 270 w 374"/>
                <a:gd name="T25" fmla="*/ 355 h 374"/>
                <a:gd name="T26" fmla="*/ 230 w 374"/>
                <a:gd name="T27" fmla="*/ 371 h 374"/>
                <a:gd name="T28" fmla="*/ 188 w 374"/>
                <a:gd name="T29" fmla="*/ 374 h 374"/>
                <a:gd name="T30" fmla="*/ 144 w 374"/>
                <a:gd name="T31" fmla="*/ 371 h 374"/>
                <a:gd name="T32" fmla="*/ 104 w 374"/>
                <a:gd name="T33" fmla="*/ 355 h 374"/>
                <a:gd name="T34" fmla="*/ 70 w 374"/>
                <a:gd name="T35" fmla="*/ 335 h 374"/>
                <a:gd name="T36" fmla="*/ 42 w 374"/>
                <a:gd name="T37" fmla="*/ 304 h 374"/>
                <a:gd name="T38" fmla="*/ 19 w 374"/>
                <a:gd name="T39" fmla="*/ 270 h 374"/>
                <a:gd name="T40" fmla="*/ 6 w 374"/>
                <a:gd name="T41" fmla="*/ 230 h 374"/>
                <a:gd name="T42" fmla="*/ 0 w 374"/>
                <a:gd name="T43" fmla="*/ 188 h 374"/>
                <a:gd name="T44" fmla="*/ 6 w 374"/>
                <a:gd name="T45" fmla="*/ 144 h 374"/>
                <a:gd name="T46" fmla="*/ 19 w 374"/>
                <a:gd name="T47" fmla="*/ 106 h 374"/>
                <a:gd name="T48" fmla="*/ 42 w 374"/>
                <a:gd name="T49" fmla="*/ 70 h 374"/>
                <a:gd name="T50" fmla="*/ 70 w 374"/>
                <a:gd name="T51" fmla="*/ 42 h 374"/>
                <a:gd name="T52" fmla="*/ 104 w 374"/>
                <a:gd name="T53" fmla="*/ 19 h 374"/>
                <a:gd name="T54" fmla="*/ 144 w 374"/>
                <a:gd name="T55" fmla="*/ 6 h 374"/>
                <a:gd name="T56" fmla="*/ 188 w 374"/>
                <a:gd name="T5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4" h="374">
                  <a:moveTo>
                    <a:pt x="188" y="0"/>
                  </a:moveTo>
                  <a:lnTo>
                    <a:pt x="230" y="6"/>
                  </a:lnTo>
                  <a:lnTo>
                    <a:pt x="270" y="19"/>
                  </a:lnTo>
                  <a:lnTo>
                    <a:pt x="304" y="42"/>
                  </a:lnTo>
                  <a:lnTo>
                    <a:pt x="333" y="70"/>
                  </a:lnTo>
                  <a:lnTo>
                    <a:pt x="355" y="106"/>
                  </a:lnTo>
                  <a:lnTo>
                    <a:pt x="369" y="144"/>
                  </a:lnTo>
                  <a:lnTo>
                    <a:pt x="374" y="188"/>
                  </a:lnTo>
                  <a:lnTo>
                    <a:pt x="369" y="230"/>
                  </a:lnTo>
                  <a:lnTo>
                    <a:pt x="355" y="270"/>
                  </a:lnTo>
                  <a:lnTo>
                    <a:pt x="333" y="304"/>
                  </a:lnTo>
                  <a:lnTo>
                    <a:pt x="304" y="335"/>
                  </a:lnTo>
                  <a:lnTo>
                    <a:pt x="270" y="355"/>
                  </a:lnTo>
                  <a:lnTo>
                    <a:pt x="230" y="371"/>
                  </a:lnTo>
                  <a:lnTo>
                    <a:pt x="188" y="374"/>
                  </a:lnTo>
                  <a:lnTo>
                    <a:pt x="144" y="371"/>
                  </a:lnTo>
                  <a:lnTo>
                    <a:pt x="104" y="355"/>
                  </a:lnTo>
                  <a:lnTo>
                    <a:pt x="70" y="335"/>
                  </a:lnTo>
                  <a:lnTo>
                    <a:pt x="42" y="304"/>
                  </a:lnTo>
                  <a:lnTo>
                    <a:pt x="19" y="270"/>
                  </a:lnTo>
                  <a:lnTo>
                    <a:pt x="6" y="230"/>
                  </a:lnTo>
                  <a:lnTo>
                    <a:pt x="0" y="188"/>
                  </a:lnTo>
                  <a:lnTo>
                    <a:pt x="6" y="144"/>
                  </a:lnTo>
                  <a:lnTo>
                    <a:pt x="19" y="106"/>
                  </a:lnTo>
                  <a:lnTo>
                    <a:pt x="42" y="70"/>
                  </a:lnTo>
                  <a:lnTo>
                    <a:pt x="70" y="42"/>
                  </a:lnTo>
                  <a:lnTo>
                    <a:pt x="104" y="19"/>
                  </a:lnTo>
                  <a:lnTo>
                    <a:pt x="144" y="6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5121275" y="5278438"/>
              <a:ext cx="296863" cy="296863"/>
            </a:xfrm>
            <a:custGeom>
              <a:avLst/>
              <a:gdLst>
                <a:gd name="T0" fmla="*/ 187 w 375"/>
                <a:gd name="T1" fmla="*/ 0 h 374"/>
                <a:gd name="T2" fmla="*/ 230 w 375"/>
                <a:gd name="T3" fmla="*/ 6 h 374"/>
                <a:gd name="T4" fmla="*/ 268 w 375"/>
                <a:gd name="T5" fmla="*/ 19 h 374"/>
                <a:gd name="T6" fmla="*/ 305 w 375"/>
                <a:gd name="T7" fmla="*/ 42 h 374"/>
                <a:gd name="T8" fmla="*/ 333 w 375"/>
                <a:gd name="T9" fmla="*/ 70 h 374"/>
                <a:gd name="T10" fmla="*/ 356 w 375"/>
                <a:gd name="T11" fmla="*/ 106 h 374"/>
                <a:gd name="T12" fmla="*/ 369 w 375"/>
                <a:gd name="T13" fmla="*/ 144 h 374"/>
                <a:gd name="T14" fmla="*/ 375 w 375"/>
                <a:gd name="T15" fmla="*/ 188 h 374"/>
                <a:gd name="T16" fmla="*/ 369 w 375"/>
                <a:gd name="T17" fmla="*/ 230 h 374"/>
                <a:gd name="T18" fmla="*/ 356 w 375"/>
                <a:gd name="T19" fmla="*/ 270 h 374"/>
                <a:gd name="T20" fmla="*/ 333 w 375"/>
                <a:gd name="T21" fmla="*/ 304 h 374"/>
                <a:gd name="T22" fmla="*/ 305 w 375"/>
                <a:gd name="T23" fmla="*/ 335 h 374"/>
                <a:gd name="T24" fmla="*/ 268 w 375"/>
                <a:gd name="T25" fmla="*/ 355 h 374"/>
                <a:gd name="T26" fmla="*/ 230 w 375"/>
                <a:gd name="T27" fmla="*/ 371 h 374"/>
                <a:gd name="T28" fmla="*/ 187 w 375"/>
                <a:gd name="T29" fmla="*/ 374 h 374"/>
                <a:gd name="T30" fmla="*/ 145 w 375"/>
                <a:gd name="T31" fmla="*/ 371 h 374"/>
                <a:gd name="T32" fmla="*/ 105 w 375"/>
                <a:gd name="T33" fmla="*/ 355 h 374"/>
                <a:gd name="T34" fmla="*/ 71 w 375"/>
                <a:gd name="T35" fmla="*/ 335 h 374"/>
                <a:gd name="T36" fmla="*/ 40 w 375"/>
                <a:gd name="T37" fmla="*/ 304 h 374"/>
                <a:gd name="T38" fmla="*/ 19 w 375"/>
                <a:gd name="T39" fmla="*/ 270 h 374"/>
                <a:gd name="T40" fmla="*/ 4 w 375"/>
                <a:gd name="T41" fmla="*/ 230 h 374"/>
                <a:gd name="T42" fmla="*/ 0 w 375"/>
                <a:gd name="T43" fmla="*/ 188 h 374"/>
                <a:gd name="T44" fmla="*/ 4 w 375"/>
                <a:gd name="T45" fmla="*/ 144 h 374"/>
                <a:gd name="T46" fmla="*/ 19 w 375"/>
                <a:gd name="T47" fmla="*/ 106 h 374"/>
                <a:gd name="T48" fmla="*/ 40 w 375"/>
                <a:gd name="T49" fmla="*/ 70 h 374"/>
                <a:gd name="T50" fmla="*/ 71 w 375"/>
                <a:gd name="T51" fmla="*/ 42 h 374"/>
                <a:gd name="T52" fmla="*/ 105 w 375"/>
                <a:gd name="T53" fmla="*/ 19 h 374"/>
                <a:gd name="T54" fmla="*/ 145 w 375"/>
                <a:gd name="T55" fmla="*/ 6 h 374"/>
                <a:gd name="T56" fmla="*/ 187 w 375"/>
                <a:gd name="T5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5" h="374">
                  <a:moveTo>
                    <a:pt x="187" y="0"/>
                  </a:moveTo>
                  <a:lnTo>
                    <a:pt x="230" y="6"/>
                  </a:lnTo>
                  <a:lnTo>
                    <a:pt x="268" y="19"/>
                  </a:lnTo>
                  <a:lnTo>
                    <a:pt x="305" y="42"/>
                  </a:lnTo>
                  <a:lnTo>
                    <a:pt x="333" y="70"/>
                  </a:lnTo>
                  <a:lnTo>
                    <a:pt x="356" y="106"/>
                  </a:lnTo>
                  <a:lnTo>
                    <a:pt x="369" y="144"/>
                  </a:lnTo>
                  <a:lnTo>
                    <a:pt x="375" y="188"/>
                  </a:lnTo>
                  <a:lnTo>
                    <a:pt x="369" y="230"/>
                  </a:lnTo>
                  <a:lnTo>
                    <a:pt x="356" y="270"/>
                  </a:lnTo>
                  <a:lnTo>
                    <a:pt x="333" y="304"/>
                  </a:lnTo>
                  <a:lnTo>
                    <a:pt x="305" y="335"/>
                  </a:lnTo>
                  <a:lnTo>
                    <a:pt x="268" y="355"/>
                  </a:lnTo>
                  <a:lnTo>
                    <a:pt x="230" y="371"/>
                  </a:lnTo>
                  <a:lnTo>
                    <a:pt x="187" y="374"/>
                  </a:lnTo>
                  <a:lnTo>
                    <a:pt x="145" y="371"/>
                  </a:lnTo>
                  <a:lnTo>
                    <a:pt x="105" y="355"/>
                  </a:lnTo>
                  <a:lnTo>
                    <a:pt x="71" y="335"/>
                  </a:lnTo>
                  <a:lnTo>
                    <a:pt x="40" y="304"/>
                  </a:lnTo>
                  <a:lnTo>
                    <a:pt x="19" y="270"/>
                  </a:lnTo>
                  <a:lnTo>
                    <a:pt x="4" y="230"/>
                  </a:lnTo>
                  <a:lnTo>
                    <a:pt x="0" y="188"/>
                  </a:lnTo>
                  <a:lnTo>
                    <a:pt x="4" y="144"/>
                  </a:lnTo>
                  <a:lnTo>
                    <a:pt x="19" y="106"/>
                  </a:lnTo>
                  <a:lnTo>
                    <a:pt x="40" y="70"/>
                  </a:lnTo>
                  <a:lnTo>
                    <a:pt x="71" y="42"/>
                  </a:lnTo>
                  <a:lnTo>
                    <a:pt x="105" y="19"/>
                  </a:lnTo>
                  <a:lnTo>
                    <a:pt x="145" y="6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57456" y="4021236"/>
            <a:ext cx="459442" cy="327179"/>
            <a:chOff x="796925" y="4687888"/>
            <a:chExt cx="314325" cy="223838"/>
          </a:xfrm>
          <a:solidFill>
            <a:schemeClr val="bg1"/>
          </a:solidFill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989013" y="4795838"/>
              <a:ext cx="68263" cy="65088"/>
            </a:xfrm>
            <a:custGeom>
              <a:avLst/>
              <a:gdLst>
                <a:gd name="T0" fmla="*/ 52 w 734"/>
                <a:gd name="T1" fmla="*/ 0 h 697"/>
                <a:gd name="T2" fmla="*/ 66 w 734"/>
                <a:gd name="T3" fmla="*/ 3 h 697"/>
                <a:gd name="T4" fmla="*/ 80 w 734"/>
                <a:gd name="T5" fmla="*/ 7 h 697"/>
                <a:gd name="T6" fmla="*/ 91 w 734"/>
                <a:gd name="T7" fmla="*/ 16 h 697"/>
                <a:gd name="T8" fmla="*/ 717 w 734"/>
                <a:gd name="T9" fmla="*/ 603 h 697"/>
                <a:gd name="T10" fmla="*/ 727 w 734"/>
                <a:gd name="T11" fmla="*/ 615 h 697"/>
                <a:gd name="T12" fmla="*/ 732 w 734"/>
                <a:gd name="T13" fmla="*/ 627 h 697"/>
                <a:gd name="T14" fmla="*/ 734 w 734"/>
                <a:gd name="T15" fmla="*/ 641 h 697"/>
                <a:gd name="T16" fmla="*/ 733 w 734"/>
                <a:gd name="T17" fmla="*/ 655 h 697"/>
                <a:gd name="T18" fmla="*/ 728 w 734"/>
                <a:gd name="T19" fmla="*/ 668 h 697"/>
                <a:gd name="T20" fmla="*/ 720 w 734"/>
                <a:gd name="T21" fmla="*/ 679 h 697"/>
                <a:gd name="T22" fmla="*/ 708 w 734"/>
                <a:gd name="T23" fmla="*/ 689 h 697"/>
                <a:gd name="T24" fmla="*/ 694 w 734"/>
                <a:gd name="T25" fmla="*/ 695 h 697"/>
                <a:gd name="T26" fmla="*/ 679 w 734"/>
                <a:gd name="T27" fmla="*/ 697 h 697"/>
                <a:gd name="T28" fmla="*/ 667 w 734"/>
                <a:gd name="T29" fmla="*/ 695 h 697"/>
                <a:gd name="T30" fmla="*/ 654 w 734"/>
                <a:gd name="T31" fmla="*/ 690 h 697"/>
                <a:gd name="T32" fmla="*/ 642 w 734"/>
                <a:gd name="T33" fmla="*/ 681 h 697"/>
                <a:gd name="T34" fmla="*/ 17 w 734"/>
                <a:gd name="T35" fmla="*/ 95 h 697"/>
                <a:gd name="T36" fmla="*/ 7 w 734"/>
                <a:gd name="T37" fmla="*/ 81 h 697"/>
                <a:gd name="T38" fmla="*/ 0 w 734"/>
                <a:gd name="T39" fmla="*/ 65 h 697"/>
                <a:gd name="T40" fmla="*/ 0 w 734"/>
                <a:gd name="T41" fmla="*/ 49 h 697"/>
                <a:gd name="T42" fmla="*/ 4 w 734"/>
                <a:gd name="T43" fmla="*/ 32 h 697"/>
                <a:gd name="T44" fmla="*/ 14 w 734"/>
                <a:gd name="T45" fmla="*/ 18 h 697"/>
                <a:gd name="T46" fmla="*/ 25 w 734"/>
                <a:gd name="T47" fmla="*/ 9 h 697"/>
                <a:gd name="T48" fmla="*/ 38 w 734"/>
                <a:gd name="T49" fmla="*/ 3 h 697"/>
                <a:gd name="T50" fmla="*/ 52 w 734"/>
                <a:gd name="T51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4" h="697">
                  <a:moveTo>
                    <a:pt x="52" y="0"/>
                  </a:moveTo>
                  <a:lnTo>
                    <a:pt x="66" y="3"/>
                  </a:lnTo>
                  <a:lnTo>
                    <a:pt x="80" y="7"/>
                  </a:lnTo>
                  <a:lnTo>
                    <a:pt x="91" y="16"/>
                  </a:lnTo>
                  <a:lnTo>
                    <a:pt x="717" y="603"/>
                  </a:lnTo>
                  <a:lnTo>
                    <a:pt x="727" y="615"/>
                  </a:lnTo>
                  <a:lnTo>
                    <a:pt x="732" y="627"/>
                  </a:lnTo>
                  <a:lnTo>
                    <a:pt x="734" y="641"/>
                  </a:lnTo>
                  <a:lnTo>
                    <a:pt x="733" y="655"/>
                  </a:lnTo>
                  <a:lnTo>
                    <a:pt x="728" y="668"/>
                  </a:lnTo>
                  <a:lnTo>
                    <a:pt x="720" y="679"/>
                  </a:lnTo>
                  <a:lnTo>
                    <a:pt x="708" y="689"/>
                  </a:lnTo>
                  <a:lnTo>
                    <a:pt x="694" y="695"/>
                  </a:lnTo>
                  <a:lnTo>
                    <a:pt x="679" y="697"/>
                  </a:lnTo>
                  <a:lnTo>
                    <a:pt x="667" y="695"/>
                  </a:lnTo>
                  <a:lnTo>
                    <a:pt x="654" y="690"/>
                  </a:lnTo>
                  <a:lnTo>
                    <a:pt x="642" y="681"/>
                  </a:lnTo>
                  <a:lnTo>
                    <a:pt x="17" y="95"/>
                  </a:lnTo>
                  <a:lnTo>
                    <a:pt x="7" y="81"/>
                  </a:lnTo>
                  <a:lnTo>
                    <a:pt x="0" y="65"/>
                  </a:lnTo>
                  <a:lnTo>
                    <a:pt x="0" y="49"/>
                  </a:lnTo>
                  <a:lnTo>
                    <a:pt x="4" y="32"/>
                  </a:lnTo>
                  <a:lnTo>
                    <a:pt x="14" y="18"/>
                  </a:lnTo>
                  <a:lnTo>
                    <a:pt x="25" y="9"/>
                  </a:lnTo>
                  <a:lnTo>
                    <a:pt x="38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852488" y="4795838"/>
              <a:ext cx="68263" cy="65088"/>
            </a:xfrm>
            <a:custGeom>
              <a:avLst/>
              <a:gdLst>
                <a:gd name="T0" fmla="*/ 683 w 736"/>
                <a:gd name="T1" fmla="*/ 0 h 697"/>
                <a:gd name="T2" fmla="*/ 697 w 736"/>
                <a:gd name="T3" fmla="*/ 3 h 697"/>
                <a:gd name="T4" fmla="*/ 710 w 736"/>
                <a:gd name="T5" fmla="*/ 9 h 697"/>
                <a:gd name="T6" fmla="*/ 720 w 736"/>
                <a:gd name="T7" fmla="*/ 18 h 697"/>
                <a:gd name="T8" fmla="*/ 731 w 736"/>
                <a:gd name="T9" fmla="*/ 32 h 697"/>
                <a:gd name="T10" fmla="*/ 736 w 736"/>
                <a:gd name="T11" fmla="*/ 49 h 697"/>
                <a:gd name="T12" fmla="*/ 735 w 736"/>
                <a:gd name="T13" fmla="*/ 65 h 697"/>
                <a:gd name="T14" fmla="*/ 730 w 736"/>
                <a:gd name="T15" fmla="*/ 81 h 697"/>
                <a:gd name="T16" fmla="*/ 718 w 736"/>
                <a:gd name="T17" fmla="*/ 95 h 697"/>
                <a:gd name="T18" fmla="*/ 92 w 736"/>
                <a:gd name="T19" fmla="*/ 681 h 697"/>
                <a:gd name="T20" fmla="*/ 81 w 736"/>
                <a:gd name="T21" fmla="*/ 690 h 697"/>
                <a:gd name="T22" fmla="*/ 68 w 736"/>
                <a:gd name="T23" fmla="*/ 695 h 697"/>
                <a:gd name="T24" fmla="*/ 55 w 736"/>
                <a:gd name="T25" fmla="*/ 697 h 697"/>
                <a:gd name="T26" fmla="*/ 40 w 736"/>
                <a:gd name="T27" fmla="*/ 695 h 697"/>
                <a:gd name="T28" fmla="*/ 27 w 736"/>
                <a:gd name="T29" fmla="*/ 689 h 697"/>
                <a:gd name="T30" fmla="*/ 16 w 736"/>
                <a:gd name="T31" fmla="*/ 679 h 697"/>
                <a:gd name="T32" fmla="*/ 6 w 736"/>
                <a:gd name="T33" fmla="*/ 668 h 697"/>
                <a:gd name="T34" fmla="*/ 2 w 736"/>
                <a:gd name="T35" fmla="*/ 655 h 697"/>
                <a:gd name="T36" fmla="*/ 0 w 736"/>
                <a:gd name="T37" fmla="*/ 641 h 697"/>
                <a:gd name="T38" fmla="*/ 2 w 736"/>
                <a:gd name="T39" fmla="*/ 627 h 697"/>
                <a:gd name="T40" fmla="*/ 9 w 736"/>
                <a:gd name="T41" fmla="*/ 615 h 697"/>
                <a:gd name="T42" fmla="*/ 18 w 736"/>
                <a:gd name="T43" fmla="*/ 603 h 697"/>
                <a:gd name="T44" fmla="*/ 644 w 736"/>
                <a:gd name="T45" fmla="*/ 16 h 697"/>
                <a:gd name="T46" fmla="*/ 656 w 736"/>
                <a:gd name="T47" fmla="*/ 7 h 697"/>
                <a:gd name="T48" fmla="*/ 669 w 736"/>
                <a:gd name="T49" fmla="*/ 3 h 697"/>
                <a:gd name="T50" fmla="*/ 683 w 736"/>
                <a:gd name="T51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6" h="697">
                  <a:moveTo>
                    <a:pt x="683" y="0"/>
                  </a:moveTo>
                  <a:lnTo>
                    <a:pt x="697" y="3"/>
                  </a:lnTo>
                  <a:lnTo>
                    <a:pt x="710" y="9"/>
                  </a:lnTo>
                  <a:lnTo>
                    <a:pt x="720" y="18"/>
                  </a:lnTo>
                  <a:lnTo>
                    <a:pt x="731" y="32"/>
                  </a:lnTo>
                  <a:lnTo>
                    <a:pt x="736" y="49"/>
                  </a:lnTo>
                  <a:lnTo>
                    <a:pt x="735" y="65"/>
                  </a:lnTo>
                  <a:lnTo>
                    <a:pt x="730" y="81"/>
                  </a:lnTo>
                  <a:lnTo>
                    <a:pt x="718" y="95"/>
                  </a:lnTo>
                  <a:lnTo>
                    <a:pt x="92" y="681"/>
                  </a:lnTo>
                  <a:lnTo>
                    <a:pt x="81" y="690"/>
                  </a:lnTo>
                  <a:lnTo>
                    <a:pt x="68" y="695"/>
                  </a:lnTo>
                  <a:lnTo>
                    <a:pt x="55" y="697"/>
                  </a:lnTo>
                  <a:lnTo>
                    <a:pt x="40" y="695"/>
                  </a:lnTo>
                  <a:lnTo>
                    <a:pt x="27" y="689"/>
                  </a:lnTo>
                  <a:lnTo>
                    <a:pt x="16" y="679"/>
                  </a:lnTo>
                  <a:lnTo>
                    <a:pt x="6" y="668"/>
                  </a:lnTo>
                  <a:lnTo>
                    <a:pt x="2" y="655"/>
                  </a:lnTo>
                  <a:lnTo>
                    <a:pt x="0" y="641"/>
                  </a:lnTo>
                  <a:lnTo>
                    <a:pt x="2" y="627"/>
                  </a:lnTo>
                  <a:lnTo>
                    <a:pt x="9" y="615"/>
                  </a:lnTo>
                  <a:lnTo>
                    <a:pt x="18" y="603"/>
                  </a:lnTo>
                  <a:lnTo>
                    <a:pt x="644" y="16"/>
                  </a:lnTo>
                  <a:lnTo>
                    <a:pt x="656" y="7"/>
                  </a:lnTo>
                  <a:lnTo>
                    <a:pt x="669" y="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796925" y="4687888"/>
              <a:ext cx="314325" cy="223838"/>
            </a:xfrm>
            <a:custGeom>
              <a:avLst/>
              <a:gdLst>
                <a:gd name="T0" fmla="*/ 243 w 3374"/>
                <a:gd name="T1" fmla="*/ 112 h 2399"/>
                <a:gd name="T2" fmla="*/ 190 w 3374"/>
                <a:gd name="T3" fmla="*/ 131 h 2399"/>
                <a:gd name="T4" fmla="*/ 147 w 3374"/>
                <a:gd name="T5" fmla="*/ 167 h 2399"/>
                <a:gd name="T6" fmla="*/ 120 w 3374"/>
                <a:gd name="T7" fmla="*/ 216 h 2399"/>
                <a:gd name="T8" fmla="*/ 109 w 3374"/>
                <a:gd name="T9" fmla="*/ 272 h 2399"/>
                <a:gd name="T10" fmla="*/ 111 w 3374"/>
                <a:gd name="T11" fmla="*/ 2156 h 2399"/>
                <a:gd name="T12" fmla="*/ 131 w 3374"/>
                <a:gd name="T13" fmla="*/ 2209 h 2399"/>
                <a:gd name="T14" fmla="*/ 167 w 3374"/>
                <a:gd name="T15" fmla="*/ 2252 h 2399"/>
                <a:gd name="T16" fmla="*/ 215 w 3374"/>
                <a:gd name="T17" fmla="*/ 2279 h 2399"/>
                <a:gd name="T18" fmla="*/ 272 w 3374"/>
                <a:gd name="T19" fmla="*/ 2290 h 2399"/>
                <a:gd name="T20" fmla="*/ 3131 w 3374"/>
                <a:gd name="T21" fmla="*/ 2288 h 2399"/>
                <a:gd name="T22" fmla="*/ 3185 w 3374"/>
                <a:gd name="T23" fmla="*/ 2268 h 2399"/>
                <a:gd name="T24" fmla="*/ 3227 w 3374"/>
                <a:gd name="T25" fmla="*/ 2232 h 2399"/>
                <a:gd name="T26" fmla="*/ 3255 w 3374"/>
                <a:gd name="T27" fmla="*/ 2184 h 2399"/>
                <a:gd name="T28" fmla="*/ 3265 w 3374"/>
                <a:gd name="T29" fmla="*/ 2127 h 2399"/>
                <a:gd name="T30" fmla="*/ 3263 w 3374"/>
                <a:gd name="T31" fmla="*/ 243 h 2399"/>
                <a:gd name="T32" fmla="*/ 3243 w 3374"/>
                <a:gd name="T33" fmla="*/ 190 h 2399"/>
                <a:gd name="T34" fmla="*/ 3207 w 3374"/>
                <a:gd name="T35" fmla="*/ 148 h 2399"/>
                <a:gd name="T36" fmla="*/ 3159 w 3374"/>
                <a:gd name="T37" fmla="*/ 119 h 2399"/>
                <a:gd name="T38" fmla="*/ 3102 w 3374"/>
                <a:gd name="T39" fmla="*/ 110 h 2399"/>
                <a:gd name="T40" fmla="*/ 272 w 3374"/>
                <a:gd name="T41" fmla="*/ 0 h 2399"/>
                <a:gd name="T42" fmla="*/ 3142 w 3374"/>
                <a:gd name="T43" fmla="*/ 4 h 2399"/>
                <a:gd name="T44" fmla="*/ 3217 w 3374"/>
                <a:gd name="T45" fmla="*/ 25 h 2399"/>
                <a:gd name="T46" fmla="*/ 3280 w 3374"/>
                <a:gd name="T47" fmla="*/ 67 h 2399"/>
                <a:gd name="T48" fmla="*/ 3330 w 3374"/>
                <a:gd name="T49" fmla="*/ 124 h 2399"/>
                <a:gd name="T50" fmla="*/ 3363 w 3374"/>
                <a:gd name="T51" fmla="*/ 194 h 2399"/>
                <a:gd name="T52" fmla="*/ 3374 w 3374"/>
                <a:gd name="T53" fmla="*/ 272 h 2399"/>
                <a:gd name="T54" fmla="*/ 3371 w 3374"/>
                <a:gd name="T55" fmla="*/ 2167 h 2399"/>
                <a:gd name="T56" fmla="*/ 3348 w 3374"/>
                <a:gd name="T57" fmla="*/ 2241 h 2399"/>
                <a:gd name="T58" fmla="*/ 3307 w 3374"/>
                <a:gd name="T59" fmla="*/ 2305 h 2399"/>
                <a:gd name="T60" fmla="*/ 3250 w 3374"/>
                <a:gd name="T61" fmla="*/ 2355 h 2399"/>
                <a:gd name="T62" fmla="*/ 3181 w 3374"/>
                <a:gd name="T63" fmla="*/ 2388 h 2399"/>
                <a:gd name="T64" fmla="*/ 3102 w 3374"/>
                <a:gd name="T65" fmla="*/ 2399 h 2399"/>
                <a:gd name="T66" fmla="*/ 232 w 3374"/>
                <a:gd name="T67" fmla="*/ 2396 h 2399"/>
                <a:gd name="T68" fmla="*/ 158 w 3374"/>
                <a:gd name="T69" fmla="*/ 2373 h 2399"/>
                <a:gd name="T70" fmla="*/ 94 w 3374"/>
                <a:gd name="T71" fmla="*/ 2332 h 2399"/>
                <a:gd name="T72" fmla="*/ 44 w 3374"/>
                <a:gd name="T73" fmla="*/ 2275 h 2399"/>
                <a:gd name="T74" fmla="*/ 11 w 3374"/>
                <a:gd name="T75" fmla="*/ 2205 h 2399"/>
                <a:gd name="T76" fmla="*/ 0 w 3374"/>
                <a:gd name="T77" fmla="*/ 2127 h 2399"/>
                <a:gd name="T78" fmla="*/ 3 w 3374"/>
                <a:gd name="T79" fmla="*/ 232 h 2399"/>
                <a:gd name="T80" fmla="*/ 26 w 3374"/>
                <a:gd name="T81" fmla="*/ 158 h 2399"/>
                <a:gd name="T82" fmla="*/ 67 w 3374"/>
                <a:gd name="T83" fmla="*/ 94 h 2399"/>
                <a:gd name="T84" fmla="*/ 124 w 3374"/>
                <a:gd name="T85" fmla="*/ 44 h 2399"/>
                <a:gd name="T86" fmla="*/ 194 w 3374"/>
                <a:gd name="T87" fmla="*/ 12 h 2399"/>
                <a:gd name="T88" fmla="*/ 272 w 3374"/>
                <a:gd name="T89" fmla="*/ 0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74" h="2399">
                  <a:moveTo>
                    <a:pt x="272" y="110"/>
                  </a:moveTo>
                  <a:lnTo>
                    <a:pt x="243" y="112"/>
                  </a:lnTo>
                  <a:lnTo>
                    <a:pt x="215" y="119"/>
                  </a:lnTo>
                  <a:lnTo>
                    <a:pt x="190" y="131"/>
                  </a:lnTo>
                  <a:lnTo>
                    <a:pt x="167" y="148"/>
                  </a:lnTo>
                  <a:lnTo>
                    <a:pt x="147" y="167"/>
                  </a:lnTo>
                  <a:lnTo>
                    <a:pt x="131" y="190"/>
                  </a:lnTo>
                  <a:lnTo>
                    <a:pt x="120" y="216"/>
                  </a:lnTo>
                  <a:lnTo>
                    <a:pt x="111" y="243"/>
                  </a:lnTo>
                  <a:lnTo>
                    <a:pt x="109" y="272"/>
                  </a:lnTo>
                  <a:lnTo>
                    <a:pt x="109" y="2127"/>
                  </a:lnTo>
                  <a:lnTo>
                    <a:pt x="111" y="2156"/>
                  </a:lnTo>
                  <a:lnTo>
                    <a:pt x="120" y="2184"/>
                  </a:lnTo>
                  <a:lnTo>
                    <a:pt x="131" y="2209"/>
                  </a:lnTo>
                  <a:lnTo>
                    <a:pt x="147" y="2232"/>
                  </a:lnTo>
                  <a:lnTo>
                    <a:pt x="167" y="2252"/>
                  </a:lnTo>
                  <a:lnTo>
                    <a:pt x="190" y="2268"/>
                  </a:lnTo>
                  <a:lnTo>
                    <a:pt x="215" y="2279"/>
                  </a:lnTo>
                  <a:lnTo>
                    <a:pt x="243" y="2288"/>
                  </a:lnTo>
                  <a:lnTo>
                    <a:pt x="272" y="2290"/>
                  </a:lnTo>
                  <a:lnTo>
                    <a:pt x="3102" y="2290"/>
                  </a:lnTo>
                  <a:lnTo>
                    <a:pt x="3131" y="2288"/>
                  </a:lnTo>
                  <a:lnTo>
                    <a:pt x="3159" y="2279"/>
                  </a:lnTo>
                  <a:lnTo>
                    <a:pt x="3185" y="2268"/>
                  </a:lnTo>
                  <a:lnTo>
                    <a:pt x="3207" y="2252"/>
                  </a:lnTo>
                  <a:lnTo>
                    <a:pt x="3227" y="2232"/>
                  </a:lnTo>
                  <a:lnTo>
                    <a:pt x="3243" y="2209"/>
                  </a:lnTo>
                  <a:lnTo>
                    <a:pt x="3255" y="2184"/>
                  </a:lnTo>
                  <a:lnTo>
                    <a:pt x="3263" y="2156"/>
                  </a:lnTo>
                  <a:lnTo>
                    <a:pt x="3265" y="2127"/>
                  </a:lnTo>
                  <a:lnTo>
                    <a:pt x="3265" y="272"/>
                  </a:lnTo>
                  <a:lnTo>
                    <a:pt x="3263" y="243"/>
                  </a:lnTo>
                  <a:lnTo>
                    <a:pt x="3255" y="216"/>
                  </a:lnTo>
                  <a:lnTo>
                    <a:pt x="3243" y="190"/>
                  </a:lnTo>
                  <a:lnTo>
                    <a:pt x="3227" y="167"/>
                  </a:lnTo>
                  <a:lnTo>
                    <a:pt x="3207" y="148"/>
                  </a:lnTo>
                  <a:lnTo>
                    <a:pt x="3185" y="131"/>
                  </a:lnTo>
                  <a:lnTo>
                    <a:pt x="3159" y="119"/>
                  </a:lnTo>
                  <a:lnTo>
                    <a:pt x="3131" y="112"/>
                  </a:lnTo>
                  <a:lnTo>
                    <a:pt x="3102" y="110"/>
                  </a:lnTo>
                  <a:lnTo>
                    <a:pt x="272" y="110"/>
                  </a:lnTo>
                  <a:close/>
                  <a:moveTo>
                    <a:pt x="272" y="0"/>
                  </a:moveTo>
                  <a:lnTo>
                    <a:pt x="3102" y="0"/>
                  </a:lnTo>
                  <a:lnTo>
                    <a:pt x="3142" y="4"/>
                  </a:lnTo>
                  <a:lnTo>
                    <a:pt x="3181" y="12"/>
                  </a:lnTo>
                  <a:lnTo>
                    <a:pt x="3217" y="25"/>
                  </a:lnTo>
                  <a:lnTo>
                    <a:pt x="3250" y="44"/>
                  </a:lnTo>
                  <a:lnTo>
                    <a:pt x="3280" y="67"/>
                  </a:lnTo>
                  <a:lnTo>
                    <a:pt x="3307" y="94"/>
                  </a:lnTo>
                  <a:lnTo>
                    <a:pt x="3330" y="124"/>
                  </a:lnTo>
                  <a:lnTo>
                    <a:pt x="3348" y="158"/>
                  </a:lnTo>
                  <a:lnTo>
                    <a:pt x="3363" y="194"/>
                  </a:lnTo>
                  <a:lnTo>
                    <a:pt x="3371" y="232"/>
                  </a:lnTo>
                  <a:lnTo>
                    <a:pt x="3374" y="272"/>
                  </a:lnTo>
                  <a:lnTo>
                    <a:pt x="3374" y="2127"/>
                  </a:lnTo>
                  <a:lnTo>
                    <a:pt x="3371" y="2167"/>
                  </a:lnTo>
                  <a:lnTo>
                    <a:pt x="3363" y="2205"/>
                  </a:lnTo>
                  <a:lnTo>
                    <a:pt x="3348" y="2241"/>
                  </a:lnTo>
                  <a:lnTo>
                    <a:pt x="3330" y="2275"/>
                  </a:lnTo>
                  <a:lnTo>
                    <a:pt x="3307" y="2305"/>
                  </a:lnTo>
                  <a:lnTo>
                    <a:pt x="3280" y="2332"/>
                  </a:lnTo>
                  <a:lnTo>
                    <a:pt x="3250" y="2355"/>
                  </a:lnTo>
                  <a:lnTo>
                    <a:pt x="3217" y="2373"/>
                  </a:lnTo>
                  <a:lnTo>
                    <a:pt x="3181" y="2388"/>
                  </a:lnTo>
                  <a:lnTo>
                    <a:pt x="3142" y="2396"/>
                  </a:lnTo>
                  <a:lnTo>
                    <a:pt x="3102" y="2399"/>
                  </a:lnTo>
                  <a:lnTo>
                    <a:pt x="272" y="2399"/>
                  </a:lnTo>
                  <a:lnTo>
                    <a:pt x="232" y="2396"/>
                  </a:lnTo>
                  <a:lnTo>
                    <a:pt x="194" y="2388"/>
                  </a:lnTo>
                  <a:lnTo>
                    <a:pt x="158" y="2373"/>
                  </a:lnTo>
                  <a:lnTo>
                    <a:pt x="124" y="2355"/>
                  </a:lnTo>
                  <a:lnTo>
                    <a:pt x="94" y="2332"/>
                  </a:lnTo>
                  <a:lnTo>
                    <a:pt x="67" y="2305"/>
                  </a:lnTo>
                  <a:lnTo>
                    <a:pt x="44" y="2275"/>
                  </a:lnTo>
                  <a:lnTo>
                    <a:pt x="26" y="2241"/>
                  </a:lnTo>
                  <a:lnTo>
                    <a:pt x="11" y="2205"/>
                  </a:lnTo>
                  <a:lnTo>
                    <a:pt x="3" y="2167"/>
                  </a:lnTo>
                  <a:lnTo>
                    <a:pt x="0" y="2127"/>
                  </a:lnTo>
                  <a:lnTo>
                    <a:pt x="0" y="272"/>
                  </a:lnTo>
                  <a:lnTo>
                    <a:pt x="3" y="232"/>
                  </a:lnTo>
                  <a:lnTo>
                    <a:pt x="11" y="194"/>
                  </a:lnTo>
                  <a:lnTo>
                    <a:pt x="26" y="158"/>
                  </a:lnTo>
                  <a:lnTo>
                    <a:pt x="44" y="124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8" y="25"/>
                  </a:lnTo>
                  <a:lnTo>
                    <a:pt x="194" y="12"/>
                  </a:lnTo>
                  <a:lnTo>
                    <a:pt x="232" y="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803275" y="4695825"/>
              <a:ext cx="301625" cy="130175"/>
            </a:xfrm>
            <a:custGeom>
              <a:avLst/>
              <a:gdLst>
                <a:gd name="T0" fmla="*/ 51 w 3229"/>
                <a:gd name="T1" fmla="*/ 0 h 1386"/>
                <a:gd name="T2" fmla="*/ 64 w 3229"/>
                <a:gd name="T3" fmla="*/ 1 h 1386"/>
                <a:gd name="T4" fmla="*/ 77 w 3229"/>
                <a:gd name="T5" fmla="*/ 5 h 1386"/>
                <a:gd name="T6" fmla="*/ 90 w 3229"/>
                <a:gd name="T7" fmla="*/ 13 h 1386"/>
                <a:gd name="T8" fmla="*/ 1487 w 3229"/>
                <a:gd name="T9" fmla="*/ 1232 h 1386"/>
                <a:gd name="T10" fmla="*/ 1512 w 3229"/>
                <a:gd name="T11" fmla="*/ 1250 h 1386"/>
                <a:gd name="T12" fmla="*/ 1539 w 3229"/>
                <a:gd name="T13" fmla="*/ 1263 h 1386"/>
                <a:gd name="T14" fmla="*/ 1568 w 3229"/>
                <a:gd name="T15" fmla="*/ 1272 h 1386"/>
                <a:gd name="T16" fmla="*/ 1599 w 3229"/>
                <a:gd name="T17" fmla="*/ 1277 h 1386"/>
                <a:gd name="T18" fmla="*/ 1631 w 3229"/>
                <a:gd name="T19" fmla="*/ 1277 h 1386"/>
                <a:gd name="T20" fmla="*/ 1661 w 3229"/>
                <a:gd name="T21" fmla="*/ 1272 h 1386"/>
                <a:gd name="T22" fmla="*/ 1691 w 3229"/>
                <a:gd name="T23" fmla="*/ 1263 h 1386"/>
                <a:gd name="T24" fmla="*/ 1719 w 3229"/>
                <a:gd name="T25" fmla="*/ 1250 h 1386"/>
                <a:gd name="T26" fmla="*/ 1743 w 3229"/>
                <a:gd name="T27" fmla="*/ 1232 h 1386"/>
                <a:gd name="T28" fmla="*/ 3138 w 3229"/>
                <a:gd name="T29" fmla="*/ 15 h 1386"/>
                <a:gd name="T30" fmla="*/ 3151 w 3229"/>
                <a:gd name="T31" fmla="*/ 7 h 1386"/>
                <a:gd name="T32" fmla="*/ 3164 w 3229"/>
                <a:gd name="T33" fmla="*/ 3 h 1386"/>
                <a:gd name="T34" fmla="*/ 3178 w 3229"/>
                <a:gd name="T35" fmla="*/ 2 h 1386"/>
                <a:gd name="T36" fmla="*/ 3191 w 3229"/>
                <a:gd name="T37" fmla="*/ 5 h 1386"/>
                <a:gd name="T38" fmla="*/ 3204 w 3229"/>
                <a:gd name="T39" fmla="*/ 11 h 1386"/>
                <a:gd name="T40" fmla="*/ 3216 w 3229"/>
                <a:gd name="T41" fmla="*/ 21 h 1386"/>
                <a:gd name="T42" fmla="*/ 3223 w 3229"/>
                <a:gd name="T43" fmla="*/ 33 h 1386"/>
                <a:gd name="T44" fmla="*/ 3228 w 3229"/>
                <a:gd name="T45" fmla="*/ 46 h 1386"/>
                <a:gd name="T46" fmla="*/ 3229 w 3229"/>
                <a:gd name="T47" fmla="*/ 60 h 1386"/>
                <a:gd name="T48" fmla="*/ 3226 w 3229"/>
                <a:gd name="T49" fmla="*/ 73 h 1386"/>
                <a:gd name="T50" fmla="*/ 3220 w 3229"/>
                <a:gd name="T51" fmla="*/ 87 h 1386"/>
                <a:gd name="T52" fmla="*/ 3211 w 3229"/>
                <a:gd name="T53" fmla="*/ 97 h 1386"/>
                <a:gd name="T54" fmla="*/ 1816 w 3229"/>
                <a:gd name="T55" fmla="*/ 1314 h 1386"/>
                <a:gd name="T56" fmla="*/ 1786 w 3229"/>
                <a:gd name="T57" fmla="*/ 1336 h 1386"/>
                <a:gd name="T58" fmla="*/ 1755 w 3229"/>
                <a:gd name="T59" fmla="*/ 1354 h 1386"/>
                <a:gd name="T60" fmla="*/ 1722 w 3229"/>
                <a:gd name="T61" fmla="*/ 1368 h 1386"/>
                <a:gd name="T62" fmla="*/ 1687 w 3229"/>
                <a:gd name="T63" fmla="*/ 1378 h 1386"/>
                <a:gd name="T64" fmla="*/ 1652 w 3229"/>
                <a:gd name="T65" fmla="*/ 1384 h 1386"/>
                <a:gd name="T66" fmla="*/ 1616 w 3229"/>
                <a:gd name="T67" fmla="*/ 1386 h 1386"/>
                <a:gd name="T68" fmla="*/ 1579 w 3229"/>
                <a:gd name="T69" fmla="*/ 1384 h 1386"/>
                <a:gd name="T70" fmla="*/ 1544 w 3229"/>
                <a:gd name="T71" fmla="*/ 1378 h 1386"/>
                <a:gd name="T72" fmla="*/ 1508 w 3229"/>
                <a:gd name="T73" fmla="*/ 1368 h 1386"/>
                <a:gd name="T74" fmla="*/ 1476 w 3229"/>
                <a:gd name="T75" fmla="*/ 1354 h 1386"/>
                <a:gd name="T76" fmla="*/ 1445 w 3229"/>
                <a:gd name="T77" fmla="*/ 1336 h 1386"/>
                <a:gd name="T78" fmla="*/ 1416 w 3229"/>
                <a:gd name="T79" fmla="*/ 1315 h 1386"/>
                <a:gd name="T80" fmla="*/ 19 w 3229"/>
                <a:gd name="T81" fmla="*/ 96 h 1386"/>
                <a:gd name="T82" fmla="*/ 8 w 3229"/>
                <a:gd name="T83" fmla="*/ 84 h 1386"/>
                <a:gd name="T84" fmla="*/ 2 w 3229"/>
                <a:gd name="T85" fmla="*/ 72 h 1386"/>
                <a:gd name="T86" fmla="*/ 0 w 3229"/>
                <a:gd name="T87" fmla="*/ 58 h 1386"/>
                <a:gd name="T88" fmla="*/ 0 w 3229"/>
                <a:gd name="T89" fmla="*/ 44 h 1386"/>
                <a:gd name="T90" fmla="*/ 5 w 3229"/>
                <a:gd name="T91" fmla="*/ 31 h 1386"/>
                <a:gd name="T92" fmla="*/ 12 w 3229"/>
                <a:gd name="T93" fmla="*/ 19 h 1386"/>
                <a:gd name="T94" fmla="*/ 24 w 3229"/>
                <a:gd name="T95" fmla="*/ 9 h 1386"/>
                <a:gd name="T96" fmla="*/ 36 w 3229"/>
                <a:gd name="T97" fmla="*/ 3 h 1386"/>
                <a:gd name="T98" fmla="*/ 51 w 3229"/>
                <a:gd name="T99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9" h="1386">
                  <a:moveTo>
                    <a:pt x="51" y="0"/>
                  </a:moveTo>
                  <a:lnTo>
                    <a:pt x="64" y="1"/>
                  </a:lnTo>
                  <a:lnTo>
                    <a:pt x="77" y="5"/>
                  </a:lnTo>
                  <a:lnTo>
                    <a:pt x="90" y="13"/>
                  </a:lnTo>
                  <a:lnTo>
                    <a:pt x="1487" y="1232"/>
                  </a:lnTo>
                  <a:lnTo>
                    <a:pt x="1512" y="1250"/>
                  </a:lnTo>
                  <a:lnTo>
                    <a:pt x="1539" y="1263"/>
                  </a:lnTo>
                  <a:lnTo>
                    <a:pt x="1568" y="1272"/>
                  </a:lnTo>
                  <a:lnTo>
                    <a:pt x="1599" y="1277"/>
                  </a:lnTo>
                  <a:lnTo>
                    <a:pt x="1631" y="1277"/>
                  </a:lnTo>
                  <a:lnTo>
                    <a:pt x="1661" y="1272"/>
                  </a:lnTo>
                  <a:lnTo>
                    <a:pt x="1691" y="1263"/>
                  </a:lnTo>
                  <a:lnTo>
                    <a:pt x="1719" y="1250"/>
                  </a:lnTo>
                  <a:lnTo>
                    <a:pt x="1743" y="1232"/>
                  </a:lnTo>
                  <a:lnTo>
                    <a:pt x="3138" y="15"/>
                  </a:lnTo>
                  <a:lnTo>
                    <a:pt x="3151" y="7"/>
                  </a:lnTo>
                  <a:lnTo>
                    <a:pt x="3164" y="3"/>
                  </a:lnTo>
                  <a:lnTo>
                    <a:pt x="3178" y="2"/>
                  </a:lnTo>
                  <a:lnTo>
                    <a:pt x="3191" y="5"/>
                  </a:lnTo>
                  <a:lnTo>
                    <a:pt x="3204" y="11"/>
                  </a:lnTo>
                  <a:lnTo>
                    <a:pt x="3216" y="21"/>
                  </a:lnTo>
                  <a:lnTo>
                    <a:pt x="3223" y="33"/>
                  </a:lnTo>
                  <a:lnTo>
                    <a:pt x="3228" y="46"/>
                  </a:lnTo>
                  <a:lnTo>
                    <a:pt x="3229" y="60"/>
                  </a:lnTo>
                  <a:lnTo>
                    <a:pt x="3226" y="73"/>
                  </a:lnTo>
                  <a:lnTo>
                    <a:pt x="3220" y="87"/>
                  </a:lnTo>
                  <a:lnTo>
                    <a:pt x="3211" y="97"/>
                  </a:lnTo>
                  <a:lnTo>
                    <a:pt x="1816" y="1314"/>
                  </a:lnTo>
                  <a:lnTo>
                    <a:pt x="1786" y="1336"/>
                  </a:lnTo>
                  <a:lnTo>
                    <a:pt x="1755" y="1354"/>
                  </a:lnTo>
                  <a:lnTo>
                    <a:pt x="1722" y="1368"/>
                  </a:lnTo>
                  <a:lnTo>
                    <a:pt x="1687" y="1378"/>
                  </a:lnTo>
                  <a:lnTo>
                    <a:pt x="1652" y="1384"/>
                  </a:lnTo>
                  <a:lnTo>
                    <a:pt x="1616" y="1386"/>
                  </a:lnTo>
                  <a:lnTo>
                    <a:pt x="1579" y="1384"/>
                  </a:lnTo>
                  <a:lnTo>
                    <a:pt x="1544" y="1378"/>
                  </a:lnTo>
                  <a:lnTo>
                    <a:pt x="1508" y="1368"/>
                  </a:lnTo>
                  <a:lnTo>
                    <a:pt x="1476" y="1354"/>
                  </a:lnTo>
                  <a:lnTo>
                    <a:pt x="1445" y="1336"/>
                  </a:lnTo>
                  <a:lnTo>
                    <a:pt x="1416" y="1315"/>
                  </a:lnTo>
                  <a:lnTo>
                    <a:pt x="19" y="96"/>
                  </a:lnTo>
                  <a:lnTo>
                    <a:pt x="8" y="84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5" y="31"/>
                  </a:lnTo>
                  <a:lnTo>
                    <a:pt x="12" y="19"/>
                  </a:lnTo>
                  <a:lnTo>
                    <a:pt x="24" y="9"/>
                  </a:lnTo>
                  <a:lnTo>
                    <a:pt x="36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AutoShape 13"/>
          <p:cNvSpPr>
            <a:spLocks noChangeAspect="1" noChangeArrowheads="1" noTextEdit="1"/>
          </p:cNvSpPr>
          <p:nvPr/>
        </p:nvSpPr>
        <p:spPr bwMode="auto">
          <a:xfrm>
            <a:off x="-404813" y="-1281113"/>
            <a:ext cx="2120901" cy="18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16"/>
          <p:cNvSpPr>
            <a:spLocks noEditPoints="1"/>
          </p:cNvSpPr>
          <p:nvPr/>
        </p:nvSpPr>
        <p:spPr bwMode="auto">
          <a:xfrm>
            <a:off x="1072714" y="5394280"/>
            <a:ext cx="628926" cy="548003"/>
          </a:xfrm>
          <a:custGeom>
            <a:avLst/>
            <a:gdLst>
              <a:gd name="T0" fmla="*/ 1189 w 3985"/>
              <a:gd name="T1" fmla="*/ 2795 h 3475"/>
              <a:gd name="T2" fmla="*/ 1096 w 3985"/>
              <a:gd name="T3" fmla="*/ 2700 h 3475"/>
              <a:gd name="T4" fmla="*/ 887 w 3985"/>
              <a:gd name="T5" fmla="*/ 2247 h 3475"/>
              <a:gd name="T6" fmla="*/ 2112 w 3985"/>
              <a:gd name="T7" fmla="*/ 811 h 3475"/>
              <a:gd name="T8" fmla="*/ 1619 w 3985"/>
              <a:gd name="T9" fmla="*/ 1184 h 3475"/>
              <a:gd name="T10" fmla="*/ 1370 w 3985"/>
              <a:gd name="T11" fmla="*/ 1460 h 3475"/>
              <a:gd name="T12" fmla="*/ 1535 w 3985"/>
              <a:gd name="T13" fmla="*/ 1516 h 3475"/>
              <a:gd name="T14" fmla="*/ 1873 w 3985"/>
              <a:gd name="T15" fmla="*/ 1392 h 3475"/>
              <a:gd name="T16" fmla="*/ 2190 w 3985"/>
              <a:gd name="T17" fmla="*/ 1347 h 3475"/>
              <a:gd name="T18" fmla="*/ 2486 w 3985"/>
              <a:gd name="T19" fmla="*/ 1205 h 3475"/>
              <a:gd name="T20" fmla="*/ 2621 w 3985"/>
              <a:gd name="T21" fmla="*/ 1212 h 3475"/>
              <a:gd name="T22" fmla="*/ 2892 w 3985"/>
              <a:gd name="T23" fmla="*/ 1507 h 3475"/>
              <a:gd name="T24" fmla="*/ 617 w 3985"/>
              <a:gd name="T25" fmla="*/ 1670 h 3475"/>
              <a:gd name="T26" fmla="*/ 858 w 3985"/>
              <a:gd name="T27" fmla="*/ 1992 h 3475"/>
              <a:gd name="T28" fmla="*/ 1107 w 3985"/>
              <a:gd name="T29" fmla="*/ 2308 h 3475"/>
              <a:gd name="T30" fmla="*/ 1499 w 3985"/>
              <a:gd name="T31" fmla="*/ 2712 h 3475"/>
              <a:gd name="T32" fmla="*/ 1957 w 3985"/>
              <a:gd name="T33" fmla="*/ 3078 h 3475"/>
              <a:gd name="T34" fmla="*/ 1850 w 3985"/>
              <a:gd name="T35" fmla="*/ 2417 h 3475"/>
              <a:gd name="T36" fmla="*/ 1897 w 3985"/>
              <a:gd name="T37" fmla="*/ 2303 h 3475"/>
              <a:gd name="T38" fmla="*/ 2114 w 3985"/>
              <a:gd name="T39" fmla="*/ 2086 h 3475"/>
              <a:gd name="T40" fmla="*/ 2228 w 3985"/>
              <a:gd name="T41" fmla="*/ 2039 h 3475"/>
              <a:gd name="T42" fmla="*/ 2416 w 3985"/>
              <a:gd name="T43" fmla="*/ 1756 h 3475"/>
              <a:gd name="T44" fmla="*/ 3254 w 3985"/>
              <a:gd name="T45" fmla="*/ 2196 h 3475"/>
              <a:gd name="T46" fmla="*/ 2960 w 3985"/>
              <a:gd name="T47" fmla="*/ 1806 h 3475"/>
              <a:gd name="T48" fmla="*/ 2593 w 3985"/>
              <a:gd name="T49" fmla="*/ 1369 h 3475"/>
              <a:gd name="T50" fmla="*/ 2356 w 3985"/>
              <a:gd name="T51" fmla="*/ 1423 h 3475"/>
              <a:gd name="T52" fmla="*/ 1993 w 3985"/>
              <a:gd name="T53" fmla="*/ 1502 h 3475"/>
              <a:gd name="T54" fmla="*/ 1628 w 3985"/>
              <a:gd name="T55" fmla="*/ 1621 h 3475"/>
              <a:gd name="T56" fmla="*/ 1341 w 3985"/>
              <a:gd name="T57" fmla="*/ 1637 h 3475"/>
              <a:gd name="T58" fmla="*/ 1220 w 3985"/>
              <a:gd name="T59" fmla="*/ 1593 h 3475"/>
              <a:gd name="T60" fmla="*/ 1241 w 3985"/>
              <a:gd name="T61" fmla="*/ 1411 h 3475"/>
              <a:gd name="T62" fmla="*/ 1573 w 3985"/>
              <a:gd name="T63" fmla="*/ 1042 h 3475"/>
              <a:gd name="T64" fmla="*/ 1725 w 3985"/>
              <a:gd name="T65" fmla="*/ 659 h 3475"/>
              <a:gd name="T66" fmla="*/ 2304 w 3985"/>
              <a:gd name="T67" fmla="*/ 372 h 3475"/>
              <a:gd name="T68" fmla="*/ 3562 w 3985"/>
              <a:gd name="T69" fmla="*/ 1674 h 3475"/>
              <a:gd name="T70" fmla="*/ 3852 w 3985"/>
              <a:gd name="T71" fmla="*/ 1426 h 3475"/>
              <a:gd name="T72" fmla="*/ 1409 w 3985"/>
              <a:gd name="T73" fmla="*/ 135 h 3475"/>
              <a:gd name="T74" fmla="*/ 152 w 3985"/>
              <a:gd name="T75" fmla="*/ 1473 h 3475"/>
              <a:gd name="T76" fmla="*/ 1673 w 3985"/>
              <a:gd name="T77" fmla="*/ 421 h 3475"/>
              <a:gd name="T78" fmla="*/ 1426 w 3985"/>
              <a:gd name="T79" fmla="*/ 132 h 3475"/>
              <a:gd name="T80" fmla="*/ 3975 w 3985"/>
              <a:gd name="T81" fmla="*/ 1365 h 3475"/>
              <a:gd name="T82" fmla="*/ 3712 w 3985"/>
              <a:gd name="T83" fmla="*/ 1778 h 3475"/>
              <a:gd name="T84" fmla="*/ 3454 w 3985"/>
              <a:gd name="T85" fmla="*/ 1757 h 3475"/>
              <a:gd name="T86" fmla="*/ 3390 w 3985"/>
              <a:gd name="T87" fmla="*/ 2157 h 3475"/>
              <a:gd name="T88" fmla="*/ 3171 w 3985"/>
              <a:gd name="T89" fmla="*/ 2512 h 3475"/>
              <a:gd name="T90" fmla="*/ 2184 w 3985"/>
              <a:gd name="T91" fmla="*/ 3412 h 3475"/>
              <a:gd name="T92" fmla="*/ 1962 w 3985"/>
              <a:gd name="T93" fmla="*/ 3249 h 3475"/>
              <a:gd name="T94" fmla="*/ 860 w 3985"/>
              <a:gd name="T95" fmla="*/ 2652 h 3475"/>
              <a:gd name="T96" fmla="*/ 530 w 3985"/>
              <a:gd name="T97" fmla="*/ 2229 h 3475"/>
              <a:gd name="T98" fmla="*/ 491 w 3985"/>
              <a:gd name="T99" fmla="*/ 1786 h 3475"/>
              <a:gd name="T100" fmla="*/ 57 w 3985"/>
              <a:gd name="T101" fmla="*/ 1568 h 3475"/>
              <a:gd name="T102" fmla="*/ 57 w 3985"/>
              <a:gd name="T103" fmla="*/ 1285 h 3475"/>
              <a:gd name="T104" fmla="*/ 1539 w 3985"/>
              <a:gd name="T105" fmla="*/ 35 h 3475"/>
              <a:gd name="T106" fmla="*/ 1799 w 3985"/>
              <a:gd name="T107" fmla="*/ 464 h 3475"/>
              <a:gd name="T108" fmla="*/ 2016 w 3985"/>
              <a:gd name="T109" fmla="*/ 712 h 3475"/>
              <a:gd name="T110" fmla="*/ 2190 w 3985"/>
              <a:gd name="T111" fmla="*/ 480 h 3475"/>
              <a:gd name="T112" fmla="*/ 2416 w 3985"/>
              <a:gd name="T113" fmla="*/ 58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85" h="3475">
                <a:moveTo>
                  <a:pt x="1590" y="2961"/>
                </a:moveTo>
                <a:lnTo>
                  <a:pt x="1472" y="3078"/>
                </a:lnTo>
                <a:lnTo>
                  <a:pt x="1709" y="3313"/>
                </a:lnTo>
                <a:lnTo>
                  <a:pt x="1855" y="3167"/>
                </a:lnTo>
                <a:lnTo>
                  <a:pt x="1769" y="3102"/>
                </a:lnTo>
                <a:lnTo>
                  <a:pt x="1680" y="3033"/>
                </a:lnTo>
                <a:lnTo>
                  <a:pt x="1590" y="2961"/>
                </a:lnTo>
                <a:close/>
                <a:moveTo>
                  <a:pt x="1285" y="2699"/>
                </a:moveTo>
                <a:lnTo>
                  <a:pt x="1189" y="2795"/>
                </a:lnTo>
                <a:lnTo>
                  <a:pt x="1379" y="2983"/>
                </a:lnTo>
                <a:lnTo>
                  <a:pt x="1486" y="2876"/>
                </a:lnTo>
                <a:lnTo>
                  <a:pt x="1432" y="2830"/>
                </a:lnTo>
                <a:lnTo>
                  <a:pt x="1380" y="2785"/>
                </a:lnTo>
                <a:lnTo>
                  <a:pt x="1331" y="2741"/>
                </a:lnTo>
                <a:lnTo>
                  <a:pt x="1285" y="2699"/>
                </a:lnTo>
                <a:close/>
                <a:moveTo>
                  <a:pt x="1057" y="2456"/>
                </a:moveTo>
                <a:lnTo>
                  <a:pt x="954" y="2559"/>
                </a:lnTo>
                <a:lnTo>
                  <a:pt x="1096" y="2700"/>
                </a:lnTo>
                <a:lnTo>
                  <a:pt x="1190" y="2605"/>
                </a:lnTo>
                <a:lnTo>
                  <a:pt x="1148" y="2558"/>
                </a:lnTo>
                <a:lnTo>
                  <a:pt x="1103" y="2508"/>
                </a:lnTo>
                <a:lnTo>
                  <a:pt x="1057" y="2456"/>
                </a:lnTo>
                <a:close/>
                <a:moveTo>
                  <a:pt x="804" y="2142"/>
                </a:moveTo>
                <a:lnTo>
                  <a:pt x="671" y="2276"/>
                </a:lnTo>
                <a:lnTo>
                  <a:pt x="860" y="2464"/>
                </a:lnTo>
                <a:lnTo>
                  <a:pt x="972" y="2352"/>
                </a:lnTo>
                <a:lnTo>
                  <a:pt x="887" y="2247"/>
                </a:lnTo>
                <a:lnTo>
                  <a:pt x="804" y="2142"/>
                </a:lnTo>
                <a:close/>
                <a:moveTo>
                  <a:pt x="2386" y="689"/>
                </a:moveTo>
                <a:lnTo>
                  <a:pt x="2361" y="698"/>
                </a:lnTo>
                <a:lnTo>
                  <a:pt x="2331" y="710"/>
                </a:lnTo>
                <a:lnTo>
                  <a:pt x="2294" y="725"/>
                </a:lnTo>
                <a:lnTo>
                  <a:pt x="2254" y="742"/>
                </a:lnTo>
                <a:lnTo>
                  <a:pt x="2211" y="763"/>
                </a:lnTo>
                <a:lnTo>
                  <a:pt x="2163" y="786"/>
                </a:lnTo>
                <a:lnTo>
                  <a:pt x="2112" y="811"/>
                </a:lnTo>
                <a:lnTo>
                  <a:pt x="2060" y="840"/>
                </a:lnTo>
                <a:lnTo>
                  <a:pt x="2005" y="873"/>
                </a:lnTo>
                <a:lnTo>
                  <a:pt x="1950" y="908"/>
                </a:lnTo>
                <a:lnTo>
                  <a:pt x="1892" y="947"/>
                </a:lnTo>
                <a:lnTo>
                  <a:pt x="1835" y="990"/>
                </a:lnTo>
                <a:lnTo>
                  <a:pt x="1778" y="1035"/>
                </a:lnTo>
                <a:lnTo>
                  <a:pt x="1722" y="1083"/>
                </a:lnTo>
                <a:lnTo>
                  <a:pt x="1667" y="1135"/>
                </a:lnTo>
                <a:lnTo>
                  <a:pt x="1619" y="1184"/>
                </a:lnTo>
                <a:lnTo>
                  <a:pt x="1575" y="1229"/>
                </a:lnTo>
                <a:lnTo>
                  <a:pt x="1537" y="1269"/>
                </a:lnTo>
                <a:lnTo>
                  <a:pt x="1503" y="1306"/>
                </a:lnTo>
                <a:lnTo>
                  <a:pt x="1472" y="1340"/>
                </a:lnTo>
                <a:lnTo>
                  <a:pt x="1446" y="1370"/>
                </a:lnTo>
                <a:lnTo>
                  <a:pt x="1421" y="1397"/>
                </a:lnTo>
                <a:lnTo>
                  <a:pt x="1402" y="1420"/>
                </a:lnTo>
                <a:lnTo>
                  <a:pt x="1385" y="1442"/>
                </a:lnTo>
                <a:lnTo>
                  <a:pt x="1370" y="1460"/>
                </a:lnTo>
                <a:lnTo>
                  <a:pt x="1358" y="1476"/>
                </a:lnTo>
                <a:lnTo>
                  <a:pt x="1350" y="1489"/>
                </a:lnTo>
                <a:lnTo>
                  <a:pt x="1342" y="1501"/>
                </a:lnTo>
                <a:lnTo>
                  <a:pt x="1370" y="1506"/>
                </a:lnTo>
                <a:lnTo>
                  <a:pt x="1404" y="1511"/>
                </a:lnTo>
                <a:lnTo>
                  <a:pt x="1441" y="1516"/>
                </a:lnTo>
                <a:lnTo>
                  <a:pt x="1478" y="1520"/>
                </a:lnTo>
                <a:lnTo>
                  <a:pt x="1516" y="1525"/>
                </a:lnTo>
                <a:lnTo>
                  <a:pt x="1535" y="1516"/>
                </a:lnTo>
                <a:lnTo>
                  <a:pt x="1561" y="1505"/>
                </a:lnTo>
                <a:lnTo>
                  <a:pt x="1590" y="1493"/>
                </a:lnTo>
                <a:lnTo>
                  <a:pt x="1624" y="1478"/>
                </a:lnTo>
                <a:lnTo>
                  <a:pt x="1662" y="1463"/>
                </a:lnTo>
                <a:lnTo>
                  <a:pt x="1701" y="1448"/>
                </a:lnTo>
                <a:lnTo>
                  <a:pt x="1743" y="1433"/>
                </a:lnTo>
                <a:lnTo>
                  <a:pt x="1786" y="1418"/>
                </a:lnTo>
                <a:lnTo>
                  <a:pt x="1829" y="1405"/>
                </a:lnTo>
                <a:lnTo>
                  <a:pt x="1873" y="1392"/>
                </a:lnTo>
                <a:lnTo>
                  <a:pt x="1916" y="1382"/>
                </a:lnTo>
                <a:lnTo>
                  <a:pt x="1956" y="1374"/>
                </a:lnTo>
                <a:lnTo>
                  <a:pt x="1994" y="1369"/>
                </a:lnTo>
                <a:lnTo>
                  <a:pt x="2031" y="1366"/>
                </a:lnTo>
                <a:lnTo>
                  <a:pt x="2064" y="1367"/>
                </a:lnTo>
                <a:lnTo>
                  <a:pt x="2090" y="1369"/>
                </a:lnTo>
                <a:lnTo>
                  <a:pt x="2122" y="1365"/>
                </a:lnTo>
                <a:lnTo>
                  <a:pt x="2155" y="1358"/>
                </a:lnTo>
                <a:lnTo>
                  <a:pt x="2190" y="1347"/>
                </a:lnTo>
                <a:lnTo>
                  <a:pt x="2226" y="1333"/>
                </a:lnTo>
                <a:lnTo>
                  <a:pt x="2263" y="1319"/>
                </a:lnTo>
                <a:lnTo>
                  <a:pt x="2301" y="1302"/>
                </a:lnTo>
                <a:lnTo>
                  <a:pt x="2337" y="1285"/>
                </a:lnTo>
                <a:lnTo>
                  <a:pt x="2372" y="1267"/>
                </a:lnTo>
                <a:lnTo>
                  <a:pt x="2405" y="1250"/>
                </a:lnTo>
                <a:lnTo>
                  <a:pt x="2435" y="1233"/>
                </a:lnTo>
                <a:lnTo>
                  <a:pt x="2463" y="1218"/>
                </a:lnTo>
                <a:lnTo>
                  <a:pt x="2486" y="1205"/>
                </a:lnTo>
                <a:lnTo>
                  <a:pt x="2509" y="1191"/>
                </a:lnTo>
                <a:lnTo>
                  <a:pt x="2529" y="1180"/>
                </a:lnTo>
                <a:lnTo>
                  <a:pt x="2546" y="1174"/>
                </a:lnTo>
                <a:lnTo>
                  <a:pt x="2563" y="1173"/>
                </a:lnTo>
                <a:lnTo>
                  <a:pt x="2580" y="1176"/>
                </a:lnTo>
                <a:lnTo>
                  <a:pt x="2594" y="1183"/>
                </a:lnTo>
                <a:lnTo>
                  <a:pt x="2608" y="1194"/>
                </a:lnTo>
                <a:lnTo>
                  <a:pt x="2619" y="1208"/>
                </a:lnTo>
                <a:lnTo>
                  <a:pt x="2621" y="1212"/>
                </a:lnTo>
                <a:lnTo>
                  <a:pt x="2622" y="1217"/>
                </a:lnTo>
                <a:lnTo>
                  <a:pt x="2624" y="1222"/>
                </a:lnTo>
                <a:lnTo>
                  <a:pt x="2638" y="1228"/>
                </a:lnTo>
                <a:lnTo>
                  <a:pt x="2652" y="1237"/>
                </a:lnTo>
                <a:lnTo>
                  <a:pt x="2697" y="1284"/>
                </a:lnTo>
                <a:lnTo>
                  <a:pt x="2744" y="1335"/>
                </a:lnTo>
                <a:lnTo>
                  <a:pt x="2792" y="1389"/>
                </a:lnTo>
                <a:lnTo>
                  <a:pt x="2841" y="1446"/>
                </a:lnTo>
                <a:lnTo>
                  <a:pt x="2892" y="1507"/>
                </a:lnTo>
                <a:lnTo>
                  <a:pt x="2943" y="1569"/>
                </a:lnTo>
                <a:lnTo>
                  <a:pt x="2994" y="1632"/>
                </a:lnTo>
                <a:lnTo>
                  <a:pt x="3044" y="1695"/>
                </a:lnTo>
                <a:lnTo>
                  <a:pt x="3092" y="1759"/>
                </a:lnTo>
                <a:lnTo>
                  <a:pt x="3140" y="1819"/>
                </a:lnTo>
                <a:lnTo>
                  <a:pt x="3265" y="1568"/>
                </a:lnTo>
                <a:lnTo>
                  <a:pt x="2386" y="689"/>
                </a:lnTo>
                <a:close/>
                <a:moveTo>
                  <a:pt x="1668" y="618"/>
                </a:moveTo>
                <a:lnTo>
                  <a:pt x="617" y="1670"/>
                </a:lnTo>
                <a:lnTo>
                  <a:pt x="635" y="1695"/>
                </a:lnTo>
                <a:lnTo>
                  <a:pt x="658" y="1727"/>
                </a:lnTo>
                <a:lnTo>
                  <a:pt x="685" y="1762"/>
                </a:lnTo>
                <a:lnTo>
                  <a:pt x="714" y="1802"/>
                </a:lnTo>
                <a:lnTo>
                  <a:pt x="746" y="1845"/>
                </a:lnTo>
                <a:lnTo>
                  <a:pt x="781" y="1891"/>
                </a:lnTo>
                <a:lnTo>
                  <a:pt x="818" y="1940"/>
                </a:lnTo>
                <a:lnTo>
                  <a:pt x="856" y="1991"/>
                </a:lnTo>
                <a:lnTo>
                  <a:pt x="858" y="1992"/>
                </a:lnTo>
                <a:lnTo>
                  <a:pt x="860" y="1993"/>
                </a:lnTo>
                <a:lnTo>
                  <a:pt x="864" y="1998"/>
                </a:lnTo>
                <a:lnTo>
                  <a:pt x="869" y="2004"/>
                </a:lnTo>
                <a:lnTo>
                  <a:pt x="871" y="2010"/>
                </a:lnTo>
                <a:lnTo>
                  <a:pt x="917" y="2069"/>
                </a:lnTo>
                <a:lnTo>
                  <a:pt x="963" y="2129"/>
                </a:lnTo>
                <a:lnTo>
                  <a:pt x="1011" y="2188"/>
                </a:lnTo>
                <a:lnTo>
                  <a:pt x="1059" y="2249"/>
                </a:lnTo>
                <a:lnTo>
                  <a:pt x="1107" y="2308"/>
                </a:lnTo>
                <a:lnTo>
                  <a:pt x="1155" y="2363"/>
                </a:lnTo>
                <a:lnTo>
                  <a:pt x="1201" y="2418"/>
                </a:lnTo>
                <a:lnTo>
                  <a:pt x="1246" y="2469"/>
                </a:lnTo>
                <a:lnTo>
                  <a:pt x="1290" y="2516"/>
                </a:lnTo>
                <a:lnTo>
                  <a:pt x="1331" y="2559"/>
                </a:lnTo>
                <a:lnTo>
                  <a:pt x="1368" y="2594"/>
                </a:lnTo>
                <a:lnTo>
                  <a:pt x="1409" y="2632"/>
                </a:lnTo>
                <a:lnTo>
                  <a:pt x="1453" y="2672"/>
                </a:lnTo>
                <a:lnTo>
                  <a:pt x="1499" y="2712"/>
                </a:lnTo>
                <a:lnTo>
                  <a:pt x="1548" y="2753"/>
                </a:lnTo>
                <a:lnTo>
                  <a:pt x="1597" y="2795"/>
                </a:lnTo>
                <a:lnTo>
                  <a:pt x="1648" y="2837"/>
                </a:lnTo>
                <a:lnTo>
                  <a:pt x="1701" y="2878"/>
                </a:lnTo>
                <a:lnTo>
                  <a:pt x="1753" y="2921"/>
                </a:lnTo>
                <a:lnTo>
                  <a:pt x="1806" y="2961"/>
                </a:lnTo>
                <a:lnTo>
                  <a:pt x="1857" y="3001"/>
                </a:lnTo>
                <a:lnTo>
                  <a:pt x="1908" y="3040"/>
                </a:lnTo>
                <a:lnTo>
                  <a:pt x="1957" y="3078"/>
                </a:lnTo>
                <a:lnTo>
                  <a:pt x="2004" y="3114"/>
                </a:lnTo>
                <a:lnTo>
                  <a:pt x="2049" y="3147"/>
                </a:lnTo>
                <a:lnTo>
                  <a:pt x="2092" y="3178"/>
                </a:lnTo>
                <a:lnTo>
                  <a:pt x="2129" y="3206"/>
                </a:lnTo>
                <a:lnTo>
                  <a:pt x="2165" y="3232"/>
                </a:lnTo>
                <a:lnTo>
                  <a:pt x="2195" y="3255"/>
                </a:lnTo>
                <a:lnTo>
                  <a:pt x="2220" y="3273"/>
                </a:lnTo>
                <a:lnTo>
                  <a:pt x="2463" y="3030"/>
                </a:lnTo>
                <a:lnTo>
                  <a:pt x="1850" y="2417"/>
                </a:lnTo>
                <a:lnTo>
                  <a:pt x="1839" y="2402"/>
                </a:lnTo>
                <a:lnTo>
                  <a:pt x="1833" y="2386"/>
                </a:lnTo>
                <a:lnTo>
                  <a:pt x="1831" y="2369"/>
                </a:lnTo>
                <a:lnTo>
                  <a:pt x="1833" y="2352"/>
                </a:lnTo>
                <a:lnTo>
                  <a:pt x="1839" y="2337"/>
                </a:lnTo>
                <a:lnTo>
                  <a:pt x="1850" y="2322"/>
                </a:lnTo>
                <a:lnTo>
                  <a:pt x="1865" y="2312"/>
                </a:lnTo>
                <a:lnTo>
                  <a:pt x="1880" y="2305"/>
                </a:lnTo>
                <a:lnTo>
                  <a:pt x="1897" y="2303"/>
                </a:lnTo>
                <a:lnTo>
                  <a:pt x="1914" y="2305"/>
                </a:lnTo>
                <a:lnTo>
                  <a:pt x="1930" y="2312"/>
                </a:lnTo>
                <a:lnTo>
                  <a:pt x="1945" y="2322"/>
                </a:lnTo>
                <a:lnTo>
                  <a:pt x="2558" y="2935"/>
                </a:lnTo>
                <a:lnTo>
                  <a:pt x="2746" y="2747"/>
                </a:lnTo>
                <a:lnTo>
                  <a:pt x="2133" y="2134"/>
                </a:lnTo>
                <a:lnTo>
                  <a:pt x="2122" y="2119"/>
                </a:lnTo>
                <a:lnTo>
                  <a:pt x="2116" y="2103"/>
                </a:lnTo>
                <a:lnTo>
                  <a:pt x="2114" y="2086"/>
                </a:lnTo>
                <a:lnTo>
                  <a:pt x="2116" y="2069"/>
                </a:lnTo>
                <a:lnTo>
                  <a:pt x="2122" y="2054"/>
                </a:lnTo>
                <a:lnTo>
                  <a:pt x="2133" y="2039"/>
                </a:lnTo>
                <a:lnTo>
                  <a:pt x="2148" y="2029"/>
                </a:lnTo>
                <a:lnTo>
                  <a:pt x="2163" y="2022"/>
                </a:lnTo>
                <a:lnTo>
                  <a:pt x="2180" y="2020"/>
                </a:lnTo>
                <a:lnTo>
                  <a:pt x="2197" y="2022"/>
                </a:lnTo>
                <a:lnTo>
                  <a:pt x="2213" y="2029"/>
                </a:lnTo>
                <a:lnTo>
                  <a:pt x="2228" y="2039"/>
                </a:lnTo>
                <a:lnTo>
                  <a:pt x="2841" y="2652"/>
                </a:lnTo>
                <a:lnTo>
                  <a:pt x="3029" y="2464"/>
                </a:lnTo>
                <a:lnTo>
                  <a:pt x="2416" y="1851"/>
                </a:lnTo>
                <a:lnTo>
                  <a:pt x="2405" y="1836"/>
                </a:lnTo>
                <a:lnTo>
                  <a:pt x="2399" y="1820"/>
                </a:lnTo>
                <a:lnTo>
                  <a:pt x="2397" y="1803"/>
                </a:lnTo>
                <a:lnTo>
                  <a:pt x="2399" y="1786"/>
                </a:lnTo>
                <a:lnTo>
                  <a:pt x="2405" y="1771"/>
                </a:lnTo>
                <a:lnTo>
                  <a:pt x="2416" y="1756"/>
                </a:lnTo>
                <a:lnTo>
                  <a:pt x="2431" y="1745"/>
                </a:lnTo>
                <a:lnTo>
                  <a:pt x="2446" y="1739"/>
                </a:lnTo>
                <a:lnTo>
                  <a:pt x="2463" y="1737"/>
                </a:lnTo>
                <a:lnTo>
                  <a:pt x="2480" y="1739"/>
                </a:lnTo>
                <a:lnTo>
                  <a:pt x="2496" y="1745"/>
                </a:lnTo>
                <a:lnTo>
                  <a:pt x="2511" y="1756"/>
                </a:lnTo>
                <a:lnTo>
                  <a:pt x="3124" y="2369"/>
                </a:lnTo>
                <a:lnTo>
                  <a:pt x="3272" y="2221"/>
                </a:lnTo>
                <a:lnTo>
                  <a:pt x="3254" y="2196"/>
                </a:lnTo>
                <a:lnTo>
                  <a:pt x="3231" y="2165"/>
                </a:lnTo>
                <a:lnTo>
                  <a:pt x="3205" y="2130"/>
                </a:lnTo>
                <a:lnTo>
                  <a:pt x="3177" y="2093"/>
                </a:lnTo>
                <a:lnTo>
                  <a:pt x="3146" y="2050"/>
                </a:lnTo>
                <a:lnTo>
                  <a:pt x="3113" y="2005"/>
                </a:lnTo>
                <a:lnTo>
                  <a:pt x="3077" y="1958"/>
                </a:lnTo>
                <a:lnTo>
                  <a:pt x="3040" y="1909"/>
                </a:lnTo>
                <a:lnTo>
                  <a:pt x="3000" y="1858"/>
                </a:lnTo>
                <a:lnTo>
                  <a:pt x="2960" y="1806"/>
                </a:lnTo>
                <a:lnTo>
                  <a:pt x="2920" y="1754"/>
                </a:lnTo>
                <a:lnTo>
                  <a:pt x="2877" y="1701"/>
                </a:lnTo>
                <a:lnTo>
                  <a:pt x="2836" y="1649"/>
                </a:lnTo>
                <a:lnTo>
                  <a:pt x="2794" y="1598"/>
                </a:lnTo>
                <a:lnTo>
                  <a:pt x="2752" y="1547"/>
                </a:lnTo>
                <a:lnTo>
                  <a:pt x="2711" y="1500"/>
                </a:lnTo>
                <a:lnTo>
                  <a:pt x="2671" y="1454"/>
                </a:lnTo>
                <a:lnTo>
                  <a:pt x="2631" y="1410"/>
                </a:lnTo>
                <a:lnTo>
                  <a:pt x="2593" y="1369"/>
                </a:lnTo>
                <a:lnTo>
                  <a:pt x="2558" y="1332"/>
                </a:lnTo>
                <a:lnTo>
                  <a:pt x="2556" y="1329"/>
                </a:lnTo>
                <a:lnTo>
                  <a:pt x="2553" y="1325"/>
                </a:lnTo>
                <a:lnTo>
                  <a:pt x="2551" y="1321"/>
                </a:lnTo>
                <a:lnTo>
                  <a:pt x="2518" y="1340"/>
                </a:lnTo>
                <a:lnTo>
                  <a:pt x="2482" y="1360"/>
                </a:lnTo>
                <a:lnTo>
                  <a:pt x="2441" y="1381"/>
                </a:lnTo>
                <a:lnTo>
                  <a:pt x="2400" y="1403"/>
                </a:lnTo>
                <a:lnTo>
                  <a:pt x="2356" y="1423"/>
                </a:lnTo>
                <a:lnTo>
                  <a:pt x="2311" y="1443"/>
                </a:lnTo>
                <a:lnTo>
                  <a:pt x="2265" y="1461"/>
                </a:lnTo>
                <a:lnTo>
                  <a:pt x="2219" y="1477"/>
                </a:lnTo>
                <a:lnTo>
                  <a:pt x="2174" y="1489"/>
                </a:lnTo>
                <a:lnTo>
                  <a:pt x="2131" y="1497"/>
                </a:lnTo>
                <a:lnTo>
                  <a:pt x="2088" y="1502"/>
                </a:lnTo>
                <a:lnTo>
                  <a:pt x="2048" y="1500"/>
                </a:lnTo>
                <a:lnTo>
                  <a:pt x="2024" y="1500"/>
                </a:lnTo>
                <a:lnTo>
                  <a:pt x="1993" y="1502"/>
                </a:lnTo>
                <a:lnTo>
                  <a:pt x="1959" y="1508"/>
                </a:lnTo>
                <a:lnTo>
                  <a:pt x="1922" y="1517"/>
                </a:lnTo>
                <a:lnTo>
                  <a:pt x="1882" y="1529"/>
                </a:lnTo>
                <a:lnTo>
                  <a:pt x="1840" y="1541"/>
                </a:lnTo>
                <a:lnTo>
                  <a:pt x="1797" y="1556"/>
                </a:lnTo>
                <a:lnTo>
                  <a:pt x="1753" y="1571"/>
                </a:lnTo>
                <a:lnTo>
                  <a:pt x="1710" y="1589"/>
                </a:lnTo>
                <a:lnTo>
                  <a:pt x="1668" y="1604"/>
                </a:lnTo>
                <a:lnTo>
                  <a:pt x="1628" y="1621"/>
                </a:lnTo>
                <a:lnTo>
                  <a:pt x="1590" y="1638"/>
                </a:lnTo>
                <a:lnTo>
                  <a:pt x="1556" y="1654"/>
                </a:lnTo>
                <a:lnTo>
                  <a:pt x="1543" y="1658"/>
                </a:lnTo>
                <a:lnTo>
                  <a:pt x="1528" y="1660"/>
                </a:lnTo>
                <a:lnTo>
                  <a:pt x="1522" y="1660"/>
                </a:lnTo>
                <a:lnTo>
                  <a:pt x="1466" y="1654"/>
                </a:lnTo>
                <a:lnTo>
                  <a:pt x="1418" y="1648"/>
                </a:lnTo>
                <a:lnTo>
                  <a:pt x="1376" y="1642"/>
                </a:lnTo>
                <a:lnTo>
                  <a:pt x="1341" y="1637"/>
                </a:lnTo>
                <a:lnTo>
                  <a:pt x="1312" y="1631"/>
                </a:lnTo>
                <a:lnTo>
                  <a:pt x="1289" y="1625"/>
                </a:lnTo>
                <a:lnTo>
                  <a:pt x="1269" y="1620"/>
                </a:lnTo>
                <a:lnTo>
                  <a:pt x="1255" y="1615"/>
                </a:lnTo>
                <a:lnTo>
                  <a:pt x="1243" y="1610"/>
                </a:lnTo>
                <a:lnTo>
                  <a:pt x="1234" y="1606"/>
                </a:lnTo>
                <a:lnTo>
                  <a:pt x="1228" y="1601"/>
                </a:lnTo>
                <a:lnTo>
                  <a:pt x="1223" y="1597"/>
                </a:lnTo>
                <a:lnTo>
                  <a:pt x="1220" y="1593"/>
                </a:lnTo>
                <a:lnTo>
                  <a:pt x="1204" y="1574"/>
                </a:lnTo>
                <a:lnTo>
                  <a:pt x="1195" y="1552"/>
                </a:lnTo>
                <a:lnTo>
                  <a:pt x="1193" y="1531"/>
                </a:lnTo>
                <a:lnTo>
                  <a:pt x="1195" y="1508"/>
                </a:lnTo>
                <a:lnTo>
                  <a:pt x="1201" y="1486"/>
                </a:lnTo>
                <a:lnTo>
                  <a:pt x="1210" y="1466"/>
                </a:lnTo>
                <a:lnTo>
                  <a:pt x="1220" y="1446"/>
                </a:lnTo>
                <a:lnTo>
                  <a:pt x="1231" y="1428"/>
                </a:lnTo>
                <a:lnTo>
                  <a:pt x="1241" y="1411"/>
                </a:lnTo>
                <a:lnTo>
                  <a:pt x="1250" y="1398"/>
                </a:lnTo>
                <a:lnTo>
                  <a:pt x="1274" y="1366"/>
                </a:lnTo>
                <a:lnTo>
                  <a:pt x="1302" y="1331"/>
                </a:lnTo>
                <a:lnTo>
                  <a:pt x="1335" y="1292"/>
                </a:lnTo>
                <a:lnTo>
                  <a:pt x="1373" y="1250"/>
                </a:lnTo>
                <a:lnTo>
                  <a:pt x="1415" y="1203"/>
                </a:lnTo>
                <a:lnTo>
                  <a:pt x="1463" y="1154"/>
                </a:lnTo>
                <a:lnTo>
                  <a:pt x="1515" y="1099"/>
                </a:lnTo>
                <a:lnTo>
                  <a:pt x="1573" y="1042"/>
                </a:lnTo>
                <a:lnTo>
                  <a:pt x="1635" y="981"/>
                </a:lnTo>
                <a:lnTo>
                  <a:pt x="1699" y="927"/>
                </a:lnTo>
                <a:lnTo>
                  <a:pt x="1765" y="876"/>
                </a:lnTo>
                <a:lnTo>
                  <a:pt x="1829" y="828"/>
                </a:lnTo>
                <a:lnTo>
                  <a:pt x="1894" y="786"/>
                </a:lnTo>
                <a:lnTo>
                  <a:pt x="1845" y="749"/>
                </a:lnTo>
                <a:lnTo>
                  <a:pt x="1801" y="716"/>
                </a:lnTo>
                <a:lnTo>
                  <a:pt x="1761" y="686"/>
                </a:lnTo>
                <a:lnTo>
                  <a:pt x="1725" y="659"/>
                </a:lnTo>
                <a:lnTo>
                  <a:pt x="1695" y="636"/>
                </a:lnTo>
                <a:lnTo>
                  <a:pt x="1668" y="618"/>
                </a:lnTo>
                <a:close/>
                <a:moveTo>
                  <a:pt x="2558" y="133"/>
                </a:moveTo>
                <a:lnTo>
                  <a:pt x="2541" y="136"/>
                </a:lnTo>
                <a:lnTo>
                  <a:pt x="2525" y="142"/>
                </a:lnTo>
                <a:lnTo>
                  <a:pt x="2511" y="153"/>
                </a:lnTo>
                <a:lnTo>
                  <a:pt x="2322" y="341"/>
                </a:lnTo>
                <a:lnTo>
                  <a:pt x="2311" y="356"/>
                </a:lnTo>
                <a:lnTo>
                  <a:pt x="2304" y="372"/>
                </a:lnTo>
                <a:lnTo>
                  <a:pt x="2302" y="389"/>
                </a:lnTo>
                <a:lnTo>
                  <a:pt x="2304" y="406"/>
                </a:lnTo>
                <a:lnTo>
                  <a:pt x="2311" y="421"/>
                </a:lnTo>
                <a:lnTo>
                  <a:pt x="2321" y="436"/>
                </a:lnTo>
                <a:lnTo>
                  <a:pt x="2452" y="567"/>
                </a:lnTo>
                <a:lnTo>
                  <a:pt x="2455" y="568"/>
                </a:lnTo>
                <a:lnTo>
                  <a:pt x="2457" y="571"/>
                </a:lnTo>
                <a:lnTo>
                  <a:pt x="3549" y="1663"/>
                </a:lnTo>
                <a:lnTo>
                  <a:pt x="3562" y="1674"/>
                </a:lnTo>
                <a:lnTo>
                  <a:pt x="3578" y="1680"/>
                </a:lnTo>
                <a:lnTo>
                  <a:pt x="3595" y="1682"/>
                </a:lnTo>
                <a:lnTo>
                  <a:pt x="3612" y="1680"/>
                </a:lnTo>
                <a:lnTo>
                  <a:pt x="3628" y="1674"/>
                </a:lnTo>
                <a:lnTo>
                  <a:pt x="3643" y="1663"/>
                </a:lnTo>
                <a:lnTo>
                  <a:pt x="3832" y="1473"/>
                </a:lnTo>
                <a:lnTo>
                  <a:pt x="3842" y="1460"/>
                </a:lnTo>
                <a:lnTo>
                  <a:pt x="3849" y="1444"/>
                </a:lnTo>
                <a:lnTo>
                  <a:pt x="3852" y="1426"/>
                </a:lnTo>
                <a:lnTo>
                  <a:pt x="3849" y="1409"/>
                </a:lnTo>
                <a:lnTo>
                  <a:pt x="3843" y="1393"/>
                </a:lnTo>
                <a:lnTo>
                  <a:pt x="3832" y="1380"/>
                </a:lnTo>
                <a:lnTo>
                  <a:pt x="2604" y="153"/>
                </a:lnTo>
                <a:lnTo>
                  <a:pt x="2591" y="142"/>
                </a:lnTo>
                <a:lnTo>
                  <a:pt x="2575" y="135"/>
                </a:lnTo>
                <a:lnTo>
                  <a:pt x="2558" y="133"/>
                </a:lnTo>
                <a:close/>
                <a:moveTo>
                  <a:pt x="1426" y="132"/>
                </a:moveTo>
                <a:lnTo>
                  <a:pt x="1409" y="135"/>
                </a:lnTo>
                <a:lnTo>
                  <a:pt x="1393" y="142"/>
                </a:lnTo>
                <a:lnTo>
                  <a:pt x="1379" y="153"/>
                </a:lnTo>
                <a:lnTo>
                  <a:pt x="152" y="1380"/>
                </a:lnTo>
                <a:lnTo>
                  <a:pt x="141" y="1394"/>
                </a:lnTo>
                <a:lnTo>
                  <a:pt x="135" y="1410"/>
                </a:lnTo>
                <a:lnTo>
                  <a:pt x="133" y="1427"/>
                </a:lnTo>
                <a:lnTo>
                  <a:pt x="135" y="1444"/>
                </a:lnTo>
                <a:lnTo>
                  <a:pt x="141" y="1460"/>
                </a:lnTo>
                <a:lnTo>
                  <a:pt x="152" y="1473"/>
                </a:lnTo>
                <a:lnTo>
                  <a:pt x="340" y="1663"/>
                </a:lnTo>
                <a:lnTo>
                  <a:pt x="355" y="1674"/>
                </a:lnTo>
                <a:lnTo>
                  <a:pt x="371" y="1680"/>
                </a:lnTo>
                <a:lnTo>
                  <a:pt x="388" y="1682"/>
                </a:lnTo>
                <a:lnTo>
                  <a:pt x="405" y="1680"/>
                </a:lnTo>
                <a:lnTo>
                  <a:pt x="420" y="1674"/>
                </a:lnTo>
                <a:lnTo>
                  <a:pt x="435" y="1663"/>
                </a:lnTo>
                <a:lnTo>
                  <a:pt x="1662" y="436"/>
                </a:lnTo>
                <a:lnTo>
                  <a:pt x="1673" y="421"/>
                </a:lnTo>
                <a:lnTo>
                  <a:pt x="1679" y="406"/>
                </a:lnTo>
                <a:lnTo>
                  <a:pt x="1681" y="389"/>
                </a:lnTo>
                <a:lnTo>
                  <a:pt x="1679" y="372"/>
                </a:lnTo>
                <a:lnTo>
                  <a:pt x="1673" y="356"/>
                </a:lnTo>
                <a:lnTo>
                  <a:pt x="1662" y="341"/>
                </a:lnTo>
                <a:lnTo>
                  <a:pt x="1472" y="153"/>
                </a:lnTo>
                <a:lnTo>
                  <a:pt x="1459" y="142"/>
                </a:lnTo>
                <a:lnTo>
                  <a:pt x="1442" y="135"/>
                </a:lnTo>
                <a:lnTo>
                  <a:pt x="1426" y="132"/>
                </a:lnTo>
                <a:close/>
                <a:moveTo>
                  <a:pt x="2575" y="0"/>
                </a:moveTo>
                <a:lnTo>
                  <a:pt x="2608" y="6"/>
                </a:lnTo>
                <a:lnTo>
                  <a:pt x="2641" y="18"/>
                </a:lnTo>
                <a:lnTo>
                  <a:pt x="2671" y="35"/>
                </a:lnTo>
                <a:lnTo>
                  <a:pt x="2699" y="58"/>
                </a:lnTo>
                <a:lnTo>
                  <a:pt x="3926" y="1285"/>
                </a:lnTo>
                <a:lnTo>
                  <a:pt x="3946" y="1309"/>
                </a:lnTo>
                <a:lnTo>
                  <a:pt x="3963" y="1336"/>
                </a:lnTo>
                <a:lnTo>
                  <a:pt x="3975" y="1365"/>
                </a:lnTo>
                <a:lnTo>
                  <a:pt x="3983" y="1395"/>
                </a:lnTo>
                <a:lnTo>
                  <a:pt x="3985" y="1426"/>
                </a:lnTo>
                <a:lnTo>
                  <a:pt x="3983" y="1457"/>
                </a:lnTo>
                <a:lnTo>
                  <a:pt x="3975" y="1488"/>
                </a:lnTo>
                <a:lnTo>
                  <a:pt x="3963" y="1517"/>
                </a:lnTo>
                <a:lnTo>
                  <a:pt x="3946" y="1544"/>
                </a:lnTo>
                <a:lnTo>
                  <a:pt x="3926" y="1568"/>
                </a:lnTo>
                <a:lnTo>
                  <a:pt x="3737" y="1756"/>
                </a:lnTo>
                <a:lnTo>
                  <a:pt x="3712" y="1778"/>
                </a:lnTo>
                <a:lnTo>
                  <a:pt x="3685" y="1794"/>
                </a:lnTo>
                <a:lnTo>
                  <a:pt x="3656" y="1806"/>
                </a:lnTo>
                <a:lnTo>
                  <a:pt x="3626" y="1813"/>
                </a:lnTo>
                <a:lnTo>
                  <a:pt x="3595" y="1816"/>
                </a:lnTo>
                <a:lnTo>
                  <a:pt x="3565" y="1813"/>
                </a:lnTo>
                <a:lnTo>
                  <a:pt x="3535" y="1806"/>
                </a:lnTo>
                <a:lnTo>
                  <a:pt x="3507" y="1794"/>
                </a:lnTo>
                <a:lnTo>
                  <a:pt x="3479" y="1778"/>
                </a:lnTo>
                <a:lnTo>
                  <a:pt x="3454" y="1757"/>
                </a:lnTo>
                <a:lnTo>
                  <a:pt x="3365" y="1667"/>
                </a:lnTo>
                <a:lnTo>
                  <a:pt x="3230" y="1938"/>
                </a:lnTo>
                <a:lnTo>
                  <a:pt x="3260" y="1978"/>
                </a:lnTo>
                <a:lnTo>
                  <a:pt x="3288" y="2016"/>
                </a:lnTo>
                <a:lnTo>
                  <a:pt x="3313" y="2051"/>
                </a:lnTo>
                <a:lnTo>
                  <a:pt x="3337" y="2083"/>
                </a:lnTo>
                <a:lnTo>
                  <a:pt x="3357" y="2112"/>
                </a:lnTo>
                <a:lnTo>
                  <a:pt x="3375" y="2136"/>
                </a:lnTo>
                <a:lnTo>
                  <a:pt x="3390" y="2157"/>
                </a:lnTo>
                <a:lnTo>
                  <a:pt x="3402" y="2173"/>
                </a:lnTo>
                <a:lnTo>
                  <a:pt x="3409" y="2184"/>
                </a:lnTo>
                <a:lnTo>
                  <a:pt x="3414" y="2190"/>
                </a:lnTo>
                <a:lnTo>
                  <a:pt x="3423" y="2207"/>
                </a:lnTo>
                <a:lnTo>
                  <a:pt x="3426" y="2225"/>
                </a:lnTo>
                <a:lnTo>
                  <a:pt x="3425" y="2243"/>
                </a:lnTo>
                <a:lnTo>
                  <a:pt x="3418" y="2260"/>
                </a:lnTo>
                <a:lnTo>
                  <a:pt x="3407" y="2276"/>
                </a:lnTo>
                <a:lnTo>
                  <a:pt x="3171" y="2512"/>
                </a:lnTo>
                <a:lnTo>
                  <a:pt x="3171" y="2512"/>
                </a:lnTo>
                <a:lnTo>
                  <a:pt x="3171" y="2512"/>
                </a:lnTo>
                <a:lnTo>
                  <a:pt x="2275" y="3408"/>
                </a:lnTo>
                <a:lnTo>
                  <a:pt x="2260" y="3419"/>
                </a:lnTo>
                <a:lnTo>
                  <a:pt x="2245" y="3425"/>
                </a:lnTo>
                <a:lnTo>
                  <a:pt x="2228" y="3427"/>
                </a:lnTo>
                <a:lnTo>
                  <a:pt x="2207" y="3424"/>
                </a:lnTo>
                <a:lnTo>
                  <a:pt x="2189" y="3415"/>
                </a:lnTo>
                <a:lnTo>
                  <a:pt x="2184" y="3412"/>
                </a:lnTo>
                <a:lnTo>
                  <a:pt x="2173" y="3404"/>
                </a:lnTo>
                <a:lnTo>
                  <a:pt x="2160" y="3393"/>
                </a:lnTo>
                <a:lnTo>
                  <a:pt x="2141" y="3380"/>
                </a:lnTo>
                <a:lnTo>
                  <a:pt x="2118" y="3364"/>
                </a:lnTo>
                <a:lnTo>
                  <a:pt x="2093" y="3346"/>
                </a:lnTo>
                <a:lnTo>
                  <a:pt x="2065" y="3324"/>
                </a:lnTo>
                <a:lnTo>
                  <a:pt x="2033" y="3301"/>
                </a:lnTo>
                <a:lnTo>
                  <a:pt x="1998" y="3276"/>
                </a:lnTo>
                <a:lnTo>
                  <a:pt x="1962" y="3249"/>
                </a:lnTo>
                <a:lnTo>
                  <a:pt x="1756" y="3455"/>
                </a:lnTo>
                <a:lnTo>
                  <a:pt x="1742" y="3466"/>
                </a:lnTo>
                <a:lnTo>
                  <a:pt x="1726" y="3472"/>
                </a:lnTo>
                <a:lnTo>
                  <a:pt x="1709" y="3475"/>
                </a:lnTo>
                <a:lnTo>
                  <a:pt x="1692" y="3472"/>
                </a:lnTo>
                <a:lnTo>
                  <a:pt x="1676" y="3466"/>
                </a:lnTo>
                <a:lnTo>
                  <a:pt x="1662" y="3455"/>
                </a:lnTo>
                <a:lnTo>
                  <a:pt x="1001" y="2795"/>
                </a:lnTo>
                <a:lnTo>
                  <a:pt x="860" y="2652"/>
                </a:lnTo>
                <a:lnTo>
                  <a:pt x="860" y="2652"/>
                </a:lnTo>
                <a:lnTo>
                  <a:pt x="765" y="2559"/>
                </a:lnTo>
                <a:lnTo>
                  <a:pt x="530" y="2322"/>
                </a:lnTo>
                <a:lnTo>
                  <a:pt x="519" y="2309"/>
                </a:lnTo>
                <a:lnTo>
                  <a:pt x="512" y="2293"/>
                </a:lnTo>
                <a:lnTo>
                  <a:pt x="510" y="2276"/>
                </a:lnTo>
                <a:lnTo>
                  <a:pt x="512" y="2258"/>
                </a:lnTo>
                <a:lnTo>
                  <a:pt x="519" y="2242"/>
                </a:lnTo>
                <a:lnTo>
                  <a:pt x="530" y="2229"/>
                </a:lnTo>
                <a:lnTo>
                  <a:pt x="723" y="2035"/>
                </a:lnTo>
                <a:lnTo>
                  <a:pt x="686" y="1988"/>
                </a:lnTo>
                <a:lnTo>
                  <a:pt x="652" y="1943"/>
                </a:lnTo>
                <a:lnTo>
                  <a:pt x="621" y="1901"/>
                </a:lnTo>
                <a:lnTo>
                  <a:pt x="592" y="1861"/>
                </a:lnTo>
                <a:lnTo>
                  <a:pt x="565" y="1824"/>
                </a:lnTo>
                <a:lnTo>
                  <a:pt x="541" y="1793"/>
                </a:lnTo>
                <a:lnTo>
                  <a:pt x="520" y="1763"/>
                </a:lnTo>
                <a:lnTo>
                  <a:pt x="491" y="1786"/>
                </a:lnTo>
                <a:lnTo>
                  <a:pt x="458" y="1802"/>
                </a:lnTo>
                <a:lnTo>
                  <a:pt x="423" y="1812"/>
                </a:lnTo>
                <a:lnTo>
                  <a:pt x="388" y="1816"/>
                </a:lnTo>
                <a:lnTo>
                  <a:pt x="357" y="1813"/>
                </a:lnTo>
                <a:lnTo>
                  <a:pt x="327" y="1806"/>
                </a:lnTo>
                <a:lnTo>
                  <a:pt x="299" y="1794"/>
                </a:lnTo>
                <a:lnTo>
                  <a:pt x="271" y="1778"/>
                </a:lnTo>
                <a:lnTo>
                  <a:pt x="247" y="1757"/>
                </a:lnTo>
                <a:lnTo>
                  <a:pt x="57" y="1568"/>
                </a:lnTo>
                <a:lnTo>
                  <a:pt x="34" y="1540"/>
                </a:lnTo>
                <a:lnTo>
                  <a:pt x="17" y="1510"/>
                </a:lnTo>
                <a:lnTo>
                  <a:pt x="5" y="1477"/>
                </a:lnTo>
                <a:lnTo>
                  <a:pt x="0" y="1444"/>
                </a:lnTo>
                <a:lnTo>
                  <a:pt x="0" y="1410"/>
                </a:lnTo>
                <a:lnTo>
                  <a:pt x="5" y="1376"/>
                </a:lnTo>
                <a:lnTo>
                  <a:pt x="17" y="1343"/>
                </a:lnTo>
                <a:lnTo>
                  <a:pt x="34" y="1313"/>
                </a:lnTo>
                <a:lnTo>
                  <a:pt x="57" y="1285"/>
                </a:lnTo>
                <a:lnTo>
                  <a:pt x="1284" y="58"/>
                </a:lnTo>
                <a:lnTo>
                  <a:pt x="1312" y="35"/>
                </a:lnTo>
                <a:lnTo>
                  <a:pt x="1342" y="18"/>
                </a:lnTo>
                <a:lnTo>
                  <a:pt x="1375" y="6"/>
                </a:lnTo>
                <a:lnTo>
                  <a:pt x="1409" y="1"/>
                </a:lnTo>
                <a:lnTo>
                  <a:pt x="1443" y="1"/>
                </a:lnTo>
                <a:lnTo>
                  <a:pt x="1476" y="6"/>
                </a:lnTo>
                <a:lnTo>
                  <a:pt x="1509" y="18"/>
                </a:lnTo>
                <a:lnTo>
                  <a:pt x="1539" y="35"/>
                </a:lnTo>
                <a:lnTo>
                  <a:pt x="1567" y="58"/>
                </a:lnTo>
                <a:lnTo>
                  <a:pt x="1756" y="248"/>
                </a:lnTo>
                <a:lnTo>
                  <a:pt x="1778" y="274"/>
                </a:lnTo>
                <a:lnTo>
                  <a:pt x="1795" y="303"/>
                </a:lnTo>
                <a:lnTo>
                  <a:pt x="1807" y="334"/>
                </a:lnTo>
                <a:lnTo>
                  <a:pt x="1814" y="367"/>
                </a:lnTo>
                <a:lnTo>
                  <a:pt x="1814" y="399"/>
                </a:lnTo>
                <a:lnTo>
                  <a:pt x="1809" y="432"/>
                </a:lnTo>
                <a:lnTo>
                  <a:pt x="1799" y="464"/>
                </a:lnTo>
                <a:lnTo>
                  <a:pt x="1783" y="494"/>
                </a:lnTo>
                <a:lnTo>
                  <a:pt x="1763" y="522"/>
                </a:lnTo>
                <a:lnTo>
                  <a:pt x="1789" y="540"/>
                </a:lnTo>
                <a:lnTo>
                  <a:pt x="1818" y="562"/>
                </a:lnTo>
                <a:lnTo>
                  <a:pt x="1851" y="588"/>
                </a:lnTo>
                <a:lnTo>
                  <a:pt x="1888" y="614"/>
                </a:lnTo>
                <a:lnTo>
                  <a:pt x="1928" y="645"/>
                </a:lnTo>
                <a:lnTo>
                  <a:pt x="1971" y="676"/>
                </a:lnTo>
                <a:lnTo>
                  <a:pt x="2016" y="712"/>
                </a:lnTo>
                <a:lnTo>
                  <a:pt x="2069" y="684"/>
                </a:lnTo>
                <a:lnTo>
                  <a:pt x="2117" y="658"/>
                </a:lnTo>
                <a:lnTo>
                  <a:pt x="2165" y="636"/>
                </a:lnTo>
                <a:lnTo>
                  <a:pt x="2207" y="617"/>
                </a:lnTo>
                <a:lnTo>
                  <a:pt x="2247" y="600"/>
                </a:lnTo>
                <a:lnTo>
                  <a:pt x="2282" y="585"/>
                </a:lnTo>
                <a:lnTo>
                  <a:pt x="2228" y="529"/>
                </a:lnTo>
                <a:lnTo>
                  <a:pt x="2207" y="505"/>
                </a:lnTo>
                <a:lnTo>
                  <a:pt x="2190" y="480"/>
                </a:lnTo>
                <a:lnTo>
                  <a:pt x="2178" y="450"/>
                </a:lnTo>
                <a:lnTo>
                  <a:pt x="2171" y="420"/>
                </a:lnTo>
                <a:lnTo>
                  <a:pt x="2168" y="389"/>
                </a:lnTo>
                <a:lnTo>
                  <a:pt x="2171" y="357"/>
                </a:lnTo>
                <a:lnTo>
                  <a:pt x="2178" y="327"/>
                </a:lnTo>
                <a:lnTo>
                  <a:pt x="2190" y="297"/>
                </a:lnTo>
                <a:lnTo>
                  <a:pt x="2207" y="272"/>
                </a:lnTo>
                <a:lnTo>
                  <a:pt x="2228" y="248"/>
                </a:lnTo>
                <a:lnTo>
                  <a:pt x="2416" y="58"/>
                </a:lnTo>
                <a:lnTo>
                  <a:pt x="2444" y="35"/>
                </a:lnTo>
                <a:lnTo>
                  <a:pt x="2474" y="18"/>
                </a:lnTo>
                <a:lnTo>
                  <a:pt x="2507" y="6"/>
                </a:lnTo>
                <a:lnTo>
                  <a:pt x="2541" y="1"/>
                </a:lnTo>
                <a:lnTo>
                  <a:pt x="25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11351" b="9691"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-1" y="1"/>
            <a:ext cx="12194883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3413942" y="1403005"/>
            <a:ext cx="1221875" cy="1033214"/>
            <a:chOff x="355176" y="1111044"/>
            <a:chExt cx="1316038" cy="111283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 flipH="1">
              <a:off x="355176" y="1111044"/>
              <a:ext cx="1316038" cy="1112838"/>
            </a:xfrm>
            <a:custGeom>
              <a:avLst/>
              <a:gdLst/>
              <a:ahLst/>
              <a:cxnLst>
                <a:cxn ang="0">
                  <a:pos x="2118" y="13"/>
                </a:cxn>
                <a:cxn ang="0">
                  <a:pos x="2385" y="77"/>
                </a:cxn>
                <a:cxn ang="0">
                  <a:pos x="2629" y="189"/>
                </a:cxn>
                <a:cxn ang="0">
                  <a:pos x="2845" y="345"/>
                </a:cxn>
                <a:cxn ang="0">
                  <a:pos x="3026" y="538"/>
                </a:cxn>
                <a:cxn ang="0">
                  <a:pos x="3169" y="764"/>
                </a:cxn>
                <a:cxn ang="0">
                  <a:pos x="3265" y="1016"/>
                </a:cxn>
                <a:cxn ang="0">
                  <a:pos x="3312" y="1289"/>
                </a:cxn>
                <a:cxn ang="0">
                  <a:pos x="3303" y="1567"/>
                </a:cxn>
                <a:cxn ang="0">
                  <a:pos x="3242" y="1829"/>
                </a:cxn>
                <a:cxn ang="0">
                  <a:pos x="3134" y="2069"/>
                </a:cxn>
                <a:cxn ang="0">
                  <a:pos x="2984" y="2282"/>
                </a:cxn>
                <a:cxn ang="0">
                  <a:pos x="2799" y="2462"/>
                </a:cxn>
                <a:cxn ang="0">
                  <a:pos x="2582" y="2605"/>
                </a:cxn>
                <a:cxn ang="0">
                  <a:pos x="2339" y="2707"/>
                </a:cxn>
                <a:cxn ang="0">
                  <a:pos x="2074" y="2761"/>
                </a:cxn>
                <a:cxn ang="0">
                  <a:pos x="1833" y="2781"/>
                </a:cxn>
                <a:cxn ang="0">
                  <a:pos x="1594" y="2795"/>
                </a:cxn>
                <a:cxn ang="0">
                  <a:pos x="1346" y="2803"/>
                </a:cxn>
                <a:cxn ang="0">
                  <a:pos x="1016" y="2805"/>
                </a:cxn>
                <a:cxn ang="0">
                  <a:pos x="778" y="2801"/>
                </a:cxn>
                <a:cxn ang="0">
                  <a:pos x="557" y="2795"/>
                </a:cxn>
                <a:cxn ang="0">
                  <a:pos x="362" y="2788"/>
                </a:cxn>
                <a:cxn ang="0">
                  <a:pos x="201" y="2780"/>
                </a:cxn>
                <a:cxn ang="0">
                  <a:pos x="83" y="2773"/>
                </a:cxn>
                <a:cxn ang="0">
                  <a:pos x="14" y="2769"/>
                </a:cxn>
                <a:cxn ang="0">
                  <a:pos x="72" y="2750"/>
                </a:cxn>
                <a:cxn ang="0">
                  <a:pos x="257" y="2684"/>
                </a:cxn>
                <a:cxn ang="0">
                  <a:pos x="401" y="2602"/>
                </a:cxn>
                <a:cxn ang="0">
                  <a:pos x="508" y="2509"/>
                </a:cxn>
                <a:cxn ang="0">
                  <a:pos x="584" y="2411"/>
                </a:cxn>
                <a:cxn ang="0">
                  <a:pos x="631" y="2308"/>
                </a:cxn>
                <a:cxn ang="0">
                  <a:pos x="659" y="2207"/>
                </a:cxn>
                <a:cxn ang="0">
                  <a:pos x="668" y="2111"/>
                </a:cxn>
                <a:cxn ang="0">
                  <a:pos x="665" y="2025"/>
                </a:cxn>
                <a:cxn ang="0">
                  <a:pos x="655" y="1954"/>
                </a:cxn>
                <a:cxn ang="0">
                  <a:pos x="642" y="1900"/>
                </a:cxn>
                <a:cxn ang="0">
                  <a:pos x="633" y="1869"/>
                </a:cxn>
                <a:cxn ang="0">
                  <a:pos x="606" y="1787"/>
                </a:cxn>
                <a:cxn ang="0">
                  <a:pos x="557" y="1549"/>
                </a:cxn>
                <a:cxn ang="0">
                  <a:pos x="550" y="1289"/>
                </a:cxn>
                <a:cxn ang="0">
                  <a:pos x="596" y="1016"/>
                </a:cxn>
                <a:cxn ang="0">
                  <a:pos x="693" y="764"/>
                </a:cxn>
                <a:cxn ang="0">
                  <a:pos x="835" y="538"/>
                </a:cxn>
                <a:cxn ang="0">
                  <a:pos x="1017" y="345"/>
                </a:cxn>
                <a:cxn ang="0">
                  <a:pos x="1231" y="189"/>
                </a:cxn>
                <a:cxn ang="0">
                  <a:pos x="1475" y="77"/>
                </a:cxn>
                <a:cxn ang="0">
                  <a:pos x="1743" y="13"/>
                </a:cxn>
              </a:cxnLst>
              <a:rect l="0" t="0" r="r" b="b"/>
              <a:pathLst>
                <a:path w="3315" h="2805">
                  <a:moveTo>
                    <a:pt x="1930" y="0"/>
                  </a:moveTo>
                  <a:lnTo>
                    <a:pt x="2025" y="3"/>
                  </a:lnTo>
                  <a:lnTo>
                    <a:pt x="2118" y="13"/>
                  </a:lnTo>
                  <a:lnTo>
                    <a:pt x="2210" y="28"/>
                  </a:lnTo>
                  <a:lnTo>
                    <a:pt x="2298" y="50"/>
                  </a:lnTo>
                  <a:lnTo>
                    <a:pt x="2385" y="77"/>
                  </a:lnTo>
                  <a:lnTo>
                    <a:pt x="2469" y="109"/>
                  </a:lnTo>
                  <a:lnTo>
                    <a:pt x="2550" y="146"/>
                  </a:lnTo>
                  <a:lnTo>
                    <a:pt x="2629" y="189"/>
                  </a:lnTo>
                  <a:lnTo>
                    <a:pt x="2705" y="236"/>
                  </a:lnTo>
                  <a:lnTo>
                    <a:pt x="2776" y="289"/>
                  </a:lnTo>
                  <a:lnTo>
                    <a:pt x="2845" y="345"/>
                  </a:lnTo>
                  <a:lnTo>
                    <a:pt x="2909" y="406"/>
                  </a:lnTo>
                  <a:lnTo>
                    <a:pt x="2970" y="470"/>
                  </a:lnTo>
                  <a:lnTo>
                    <a:pt x="3026" y="538"/>
                  </a:lnTo>
                  <a:lnTo>
                    <a:pt x="3078" y="610"/>
                  </a:lnTo>
                  <a:lnTo>
                    <a:pt x="3125" y="685"/>
                  </a:lnTo>
                  <a:lnTo>
                    <a:pt x="3169" y="764"/>
                  </a:lnTo>
                  <a:lnTo>
                    <a:pt x="3206" y="845"/>
                  </a:lnTo>
                  <a:lnTo>
                    <a:pt x="3238" y="929"/>
                  </a:lnTo>
                  <a:lnTo>
                    <a:pt x="3265" y="1016"/>
                  </a:lnTo>
                  <a:lnTo>
                    <a:pt x="3287" y="1105"/>
                  </a:lnTo>
                  <a:lnTo>
                    <a:pt x="3302" y="1196"/>
                  </a:lnTo>
                  <a:lnTo>
                    <a:pt x="3312" y="1289"/>
                  </a:lnTo>
                  <a:lnTo>
                    <a:pt x="3315" y="1384"/>
                  </a:lnTo>
                  <a:lnTo>
                    <a:pt x="3312" y="1477"/>
                  </a:lnTo>
                  <a:lnTo>
                    <a:pt x="3303" y="1567"/>
                  </a:lnTo>
                  <a:lnTo>
                    <a:pt x="3288" y="1657"/>
                  </a:lnTo>
                  <a:lnTo>
                    <a:pt x="3267" y="1744"/>
                  </a:lnTo>
                  <a:lnTo>
                    <a:pt x="3242" y="1829"/>
                  </a:lnTo>
                  <a:lnTo>
                    <a:pt x="3211" y="1911"/>
                  </a:lnTo>
                  <a:lnTo>
                    <a:pt x="3175" y="1991"/>
                  </a:lnTo>
                  <a:lnTo>
                    <a:pt x="3134" y="2069"/>
                  </a:lnTo>
                  <a:lnTo>
                    <a:pt x="3089" y="2142"/>
                  </a:lnTo>
                  <a:lnTo>
                    <a:pt x="3039" y="2214"/>
                  </a:lnTo>
                  <a:lnTo>
                    <a:pt x="2984" y="2282"/>
                  </a:lnTo>
                  <a:lnTo>
                    <a:pt x="2927" y="2345"/>
                  </a:lnTo>
                  <a:lnTo>
                    <a:pt x="2864" y="2406"/>
                  </a:lnTo>
                  <a:lnTo>
                    <a:pt x="2799" y="2462"/>
                  </a:lnTo>
                  <a:lnTo>
                    <a:pt x="2730" y="2515"/>
                  </a:lnTo>
                  <a:lnTo>
                    <a:pt x="2657" y="2562"/>
                  </a:lnTo>
                  <a:lnTo>
                    <a:pt x="2582" y="2605"/>
                  </a:lnTo>
                  <a:lnTo>
                    <a:pt x="2503" y="2645"/>
                  </a:lnTo>
                  <a:lnTo>
                    <a:pt x="2422" y="2678"/>
                  </a:lnTo>
                  <a:lnTo>
                    <a:pt x="2339" y="2707"/>
                  </a:lnTo>
                  <a:lnTo>
                    <a:pt x="2253" y="2730"/>
                  </a:lnTo>
                  <a:lnTo>
                    <a:pt x="2164" y="2749"/>
                  </a:lnTo>
                  <a:lnTo>
                    <a:pt x="2074" y="2761"/>
                  </a:lnTo>
                  <a:lnTo>
                    <a:pt x="1983" y="2767"/>
                  </a:lnTo>
                  <a:lnTo>
                    <a:pt x="1909" y="2774"/>
                  </a:lnTo>
                  <a:lnTo>
                    <a:pt x="1833" y="2781"/>
                  </a:lnTo>
                  <a:lnTo>
                    <a:pt x="1755" y="2787"/>
                  </a:lnTo>
                  <a:lnTo>
                    <a:pt x="1675" y="2791"/>
                  </a:lnTo>
                  <a:lnTo>
                    <a:pt x="1594" y="2795"/>
                  </a:lnTo>
                  <a:lnTo>
                    <a:pt x="1513" y="2799"/>
                  </a:lnTo>
                  <a:lnTo>
                    <a:pt x="1430" y="2801"/>
                  </a:lnTo>
                  <a:lnTo>
                    <a:pt x="1346" y="2803"/>
                  </a:lnTo>
                  <a:lnTo>
                    <a:pt x="1264" y="2804"/>
                  </a:lnTo>
                  <a:lnTo>
                    <a:pt x="1180" y="2805"/>
                  </a:lnTo>
                  <a:lnTo>
                    <a:pt x="1016" y="2805"/>
                  </a:lnTo>
                  <a:lnTo>
                    <a:pt x="935" y="2804"/>
                  </a:lnTo>
                  <a:lnTo>
                    <a:pt x="855" y="2803"/>
                  </a:lnTo>
                  <a:lnTo>
                    <a:pt x="778" y="2801"/>
                  </a:lnTo>
                  <a:lnTo>
                    <a:pt x="701" y="2799"/>
                  </a:lnTo>
                  <a:lnTo>
                    <a:pt x="627" y="2797"/>
                  </a:lnTo>
                  <a:lnTo>
                    <a:pt x="557" y="2795"/>
                  </a:lnTo>
                  <a:lnTo>
                    <a:pt x="488" y="2793"/>
                  </a:lnTo>
                  <a:lnTo>
                    <a:pt x="424" y="2790"/>
                  </a:lnTo>
                  <a:lnTo>
                    <a:pt x="362" y="2788"/>
                  </a:lnTo>
                  <a:lnTo>
                    <a:pt x="304" y="2785"/>
                  </a:lnTo>
                  <a:lnTo>
                    <a:pt x="250" y="2782"/>
                  </a:lnTo>
                  <a:lnTo>
                    <a:pt x="201" y="2780"/>
                  </a:lnTo>
                  <a:lnTo>
                    <a:pt x="156" y="2777"/>
                  </a:lnTo>
                  <a:lnTo>
                    <a:pt x="117" y="2775"/>
                  </a:lnTo>
                  <a:lnTo>
                    <a:pt x="83" y="2773"/>
                  </a:lnTo>
                  <a:lnTo>
                    <a:pt x="53" y="2771"/>
                  </a:lnTo>
                  <a:lnTo>
                    <a:pt x="30" y="2770"/>
                  </a:lnTo>
                  <a:lnTo>
                    <a:pt x="14" y="2769"/>
                  </a:lnTo>
                  <a:lnTo>
                    <a:pt x="3" y="2768"/>
                  </a:lnTo>
                  <a:lnTo>
                    <a:pt x="0" y="2768"/>
                  </a:lnTo>
                  <a:lnTo>
                    <a:pt x="72" y="2750"/>
                  </a:lnTo>
                  <a:lnTo>
                    <a:pt x="139" y="2729"/>
                  </a:lnTo>
                  <a:lnTo>
                    <a:pt x="201" y="2708"/>
                  </a:lnTo>
                  <a:lnTo>
                    <a:pt x="257" y="2684"/>
                  </a:lnTo>
                  <a:lnTo>
                    <a:pt x="310" y="2658"/>
                  </a:lnTo>
                  <a:lnTo>
                    <a:pt x="358" y="2631"/>
                  </a:lnTo>
                  <a:lnTo>
                    <a:pt x="401" y="2602"/>
                  </a:lnTo>
                  <a:lnTo>
                    <a:pt x="441" y="2573"/>
                  </a:lnTo>
                  <a:lnTo>
                    <a:pt x="476" y="2542"/>
                  </a:lnTo>
                  <a:lnTo>
                    <a:pt x="508" y="2509"/>
                  </a:lnTo>
                  <a:lnTo>
                    <a:pt x="537" y="2477"/>
                  </a:lnTo>
                  <a:lnTo>
                    <a:pt x="562" y="2444"/>
                  </a:lnTo>
                  <a:lnTo>
                    <a:pt x="584" y="2411"/>
                  </a:lnTo>
                  <a:lnTo>
                    <a:pt x="602" y="2376"/>
                  </a:lnTo>
                  <a:lnTo>
                    <a:pt x="618" y="2342"/>
                  </a:lnTo>
                  <a:lnTo>
                    <a:pt x="631" y="2308"/>
                  </a:lnTo>
                  <a:lnTo>
                    <a:pt x="642" y="2273"/>
                  </a:lnTo>
                  <a:lnTo>
                    <a:pt x="651" y="2240"/>
                  </a:lnTo>
                  <a:lnTo>
                    <a:pt x="659" y="2207"/>
                  </a:lnTo>
                  <a:lnTo>
                    <a:pt x="663" y="2175"/>
                  </a:lnTo>
                  <a:lnTo>
                    <a:pt x="666" y="2142"/>
                  </a:lnTo>
                  <a:lnTo>
                    <a:pt x="668" y="2111"/>
                  </a:lnTo>
                  <a:lnTo>
                    <a:pt x="668" y="2082"/>
                  </a:lnTo>
                  <a:lnTo>
                    <a:pt x="667" y="2053"/>
                  </a:lnTo>
                  <a:lnTo>
                    <a:pt x="665" y="2025"/>
                  </a:lnTo>
                  <a:lnTo>
                    <a:pt x="662" y="2000"/>
                  </a:lnTo>
                  <a:lnTo>
                    <a:pt x="659" y="1976"/>
                  </a:lnTo>
                  <a:lnTo>
                    <a:pt x="655" y="1954"/>
                  </a:lnTo>
                  <a:lnTo>
                    <a:pt x="650" y="1934"/>
                  </a:lnTo>
                  <a:lnTo>
                    <a:pt x="646" y="1916"/>
                  </a:lnTo>
                  <a:lnTo>
                    <a:pt x="642" y="1900"/>
                  </a:lnTo>
                  <a:lnTo>
                    <a:pt x="639" y="1887"/>
                  </a:lnTo>
                  <a:lnTo>
                    <a:pt x="636" y="1877"/>
                  </a:lnTo>
                  <a:lnTo>
                    <a:pt x="633" y="1869"/>
                  </a:lnTo>
                  <a:lnTo>
                    <a:pt x="632" y="1865"/>
                  </a:lnTo>
                  <a:lnTo>
                    <a:pt x="631" y="1863"/>
                  </a:lnTo>
                  <a:lnTo>
                    <a:pt x="606" y="1787"/>
                  </a:lnTo>
                  <a:lnTo>
                    <a:pt x="585" y="1710"/>
                  </a:lnTo>
                  <a:lnTo>
                    <a:pt x="569" y="1631"/>
                  </a:lnTo>
                  <a:lnTo>
                    <a:pt x="557" y="1549"/>
                  </a:lnTo>
                  <a:lnTo>
                    <a:pt x="549" y="1468"/>
                  </a:lnTo>
                  <a:lnTo>
                    <a:pt x="547" y="1384"/>
                  </a:lnTo>
                  <a:lnTo>
                    <a:pt x="550" y="1289"/>
                  </a:lnTo>
                  <a:lnTo>
                    <a:pt x="560" y="1196"/>
                  </a:lnTo>
                  <a:lnTo>
                    <a:pt x="575" y="1105"/>
                  </a:lnTo>
                  <a:lnTo>
                    <a:pt x="596" y="1016"/>
                  </a:lnTo>
                  <a:lnTo>
                    <a:pt x="623" y="929"/>
                  </a:lnTo>
                  <a:lnTo>
                    <a:pt x="656" y="845"/>
                  </a:lnTo>
                  <a:lnTo>
                    <a:pt x="693" y="764"/>
                  </a:lnTo>
                  <a:lnTo>
                    <a:pt x="735" y="685"/>
                  </a:lnTo>
                  <a:lnTo>
                    <a:pt x="783" y="610"/>
                  </a:lnTo>
                  <a:lnTo>
                    <a:pt x="835" y="538"/>
                  </a:lnTo>
                  <a:lnTo>
                    <a:pt x="892" y="470"/>
                  </a:lnTo>
                  <a:lnTo>
                    <a:pt x="952" y="406"/>
                  </a:lnTo>
                  <a:lnTo>
                    <a:pt x="1017" y="345"/>
                  </a:lnTo>
                  <a:lnTo>
                    <a:pt x="1084" y="289"/>
                  </a:lnTo>
                  <a:lnTo>
                    <a:pt x="1157" y="236"/>
                  </a:lnTo>
                  <a:lnTo>
                    <a:pt x="1231" y="189"/>
                  </a:lnTo>
                  <a:lnTo>
                    <a:pt x="1310" y="146"/>
                  </a:lnTo>
                  <a:lnTo>
                    <a:pt x="1392" y="109"/>
                  </a:lnTo>
                  <a:lnTo>
                    <a:pt x="1475" y="77"/>
                  </a:lnTo>
                  <a:lnTo>
                    <a:pt x="1562" y="50"/>
                  </a:lnTo>
                  <a:lnTo>
                    <a:pt x="1651" y="28"/>
                  </a:lnTo>
                  <a:lnTo>
                    <a:pt x="1743" y="13"/>
                  </a:lnTo>
                  <a:lnTo>
                    <a:pt x="1835" y="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448088" y="1197555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4D4F5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89287" y="2541609"/>
            <a:ext cx="1221875" cy="1033214"/>
            <a:chOff x="7766510" y="2576052"/>
            <a:chExt cx="1316038" cy="1112838"/>
          </a:xfrm>
          <a:solidFill>
            <a:srgbClr val="5154A5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 flipH="1">
              <a:off x="7766510" y="2576052"/>
              <a:ext cx="1316038" cy="1112838"/>
            </a:xfrm>
            <a:custGeom>
              <a:avLst/>
              <a:gdLst/>
              <a:ahLst/>
              <a:cxnLst>
                <a:cxn ang="0">
                  <a:pos x="2118" y="13"/>
                </a:cxn>
                <a:cxn ang="0">
                  <a:pos x="2385" y="77"/>
                </a:cxn>
                <a:cxn ang="0">
                  <a:pos x="2629" y="189"/>
                </a:cxn>
                <a:cxn ang="0">
                  <a:pos x="2845" y="345"/>
                </a:cxn>
                <a:cxn ang="0">
                  <a:pos x="3026" y="538"/>
                </a:cxn>
                <a:cxn ang="0">
                  <a:pos x="3169" y="764"/>
                </a:cxn>
                <a:cxn ang="0">
                  <a:pos x="3265" y="1016"/>
                </a:cxn>
                <a:cxn ang="0">
                  <a:pos x="3312" y="1289"/>
                </a:cxn>
                <a:cxn ang="0">
                  <a:pos x="3303" y="1567"/>
                </a:cxn>
                <a:cxn ang="0">
                  <a:pos x="3242" y="1829"/>
                </a:cxn>
                <a:cxn ang="0">
                  <a:pos x="3134" y="2069"/>
                </a:cxn>
                <a:cxn ang="0">
                  <a:pos x="2984" y="2282"/>
                </a:cxn>
                <a:cxn ang="0">
                  <a:pos x="2799" y="2462"/>
                </a:cxn>
                <a:cxn ang="0">
                  <a:pos x="2582" y="2605"/>
                </a:cxn>
                <a:cxn ang="0">
                  <a:pos x="2339" y="2707"/>
                </a:cxn>
                <a:cxn ang="0">
                  <a:pos x="2074" y="2761"/>
                </a:cxn>
                <a:cxn ang="0">
                  <a:pos x="1833" y="2781"/>
                </a:cxn>
                <a:cxn ang="0">
                  <a:pos x="1594" y="2795"/>
                </a:cxn>
                <a:cxn ang="0">
                  <a:pos x="1346" y="2803"/>
                </a:cxn>
                <a:cxn ang="0">
                  <a:pos x="1016" y="2805"/>
                </a:cxn>
                <a:cxn ang="0">
                  <a:pos x="778" y="2801"/>
                </a:cxn>
                <a:cxn ang="0">
                  <a:pos x="557" y="2795"/>
                </a:cxn>
                <a:cxn ang="0">
                  <a:pos x="362" y="2788"/>
                </a:cxn>
                <a:cxn ang="0">
                  <a:pos x="201" y="2780"/>
                </a:cxn>
                <a:cxn ang="0">
                  <a:pos x="83" y="2773"/>
                </a:cxn>
                <a:cxn ang="0">
                  <a:pos x="14" y="2769"/>
                </a:cxn>
                <a:cxn ang="0">
                  <a:pos x="72" y="2750"/>
                </a:cxn>
                <a:cxn ang="0">
                  <a:pos x="257" y="2684"/>
                </a:cxn>
                <a:cxn ang="0">
                  <a:pos x="401" y="2602"/>
                </a:cxn>
                <a:cxn ang="0">
                  <a:pos x="508" y="2509"/>
                </a:cxn>
                <a:cxn ang="0">
                  <a:pos x="584" y="2411"/>
                </a:cxn>
                <a:cxn ang="0">
                  <a:pos x="631" y="2308"/>
                </a:cxn>
                <a:cxn ang="0">
                  <a:pos x="659" y="2207"/>
                </a:cxn>
                <a:cxn ang="0">
                  <a:pos x="668" y="2111"/>
                </a:cxn>
                <a:cxn ang="0">
                  <a:pos x="665" y="2025"/>
                </a:cxn>
                <a:cxn ang="0">
                  <a:pos x="655" y="1954"/>
                </a:cxn>
                <a:cxn ang="0">
                  <a:pos x="642" y="1900"/>
                </a:cxn>
                <a:cxn ang="0">
                  <a:pos x="633" y="1869"/>
                </a:cxn>
                <a:cxn ang="0">
                  <a:pos x="606" y="1787"/>
                </a:cxn>
                <a:cxn ang="0">
                  <a:pos x="557" y="1549"/>
                </a:cxn>
                <a:cxn ang="0">
                  <a:pos x="550" y="1289"/>
                </a:cxn>
                <a:cxn ang="0">
                  <a:pos x="596" y="1016"/>
                </a:cxn>
                <a:cxn ang="0">
                  <a:pos x="693" y="764"/>
                </a:cxn>
                <a:cxn ang="0">
                  <a:pos x="835" y="538"/>
                </a:cxn>
                <a:cxn ang="0">
                  <a:pos x="1017" y="345"/>
                </a:cxn>
                <a:cxn ang="0">
                  <a:pos x="1231" y="189"/>
                </a:cxn>
                <a:cxn ang="0">
                  <a:pos x="1475" y="77"/>
                </a:cxn>
                <a:cxn ang="0">
                  <a:pos x="1743" y="13"/>
                </a:cxn>
              </a:cxnLst>
              <a:rect l="0" t="0" r="r" b="b"/>
              <a:pathLst>
                <a:path w="3315" h="2805">
                  <a:moveTo>
                    <a:pt x="1930" y="0"/>
                  </a:moveTo>
                  <a:lnTo>
                    <a:pt x="2025" y="3"/>
                  </a:lnTo>
                  <a:lnTo>
                    <a:pt x="2118" y="13"/>
                  </a:lnTo>
                  <a:lnTo>
                    <a:pt x="2210" y="28"/>
                  </a:lnTo>
                  <a:lnTo>
                    <a:pt x="2298" y="50"/>
                  </a:lnTo>
                  <a:lnTo>
                    <a:pt x="2385" y="77"/>
                  </a:lnTo>
                  <a:lnTo>
                    <a:pt x="2469" y="109"/>
                  </a:lnTo>
                  <a:lnTo>
                    <a:pt x="2550" y="146"/>
                  </a:lnTo>
                  <a:lnTo>
                    <a:pt x="2629" y="189"/>
                  </a:lnTo>
                  <a:lnTo>
                    <a:pt x="2705" y="236"/>
                  </a:lnTo>
                  <a:lnTo>
                    <a:pt x="2776" y="289"/>
                  </a:lnTo>
                  <a:lnTo>
                    <a:pt x="2845" y="345"/>
                  </a:lnTo>
                  <a:lnTo>
                    <a:pt x="2909" y="406"/>
                  </a:lnTo>
                  <a:lnTo>
                    <a:pt x="2970" y="470"/>
                  </a:lnTo>
                  <a:lnTo>
                    <a:pt x="3026" y="538"/>
                  </a:lnTo>
                  <a:lnTo>
                    <a:pt x="3078" y="610"/>
                  </a:lnTo>
                  <a:lnTo>
                    <a:pt x="3125" y="685"/>
                  </a:lnTo>
                  <a:lnTo>
                    <a:pt x="3169" y="764"/>
                  </a:lnTo>
                  <a:lnTo>
                    <a:pt x="3206" y="845"/>
                  </a:lnTo>
                  <a:lnTo>
                    <a:pt x="3238" y="929"/>
                  </a:lnTo>
                  <a:lnTo>
                    <a:pt x="3265" y="1016"/>
                  </a:lnTo>
                  <a:lnTo>
                    <a:pt x="3287" y="1105"/>
                  </a:lnTo>
                  <a:lnTo>
                    <a:pt x="3302" y="1196"/>
                  </a:lnTo>
                  <a:lnTo>
                    <a:pt x="3312" y="1289"/>
                  </a:lnTo>
                  <a:lnTo>
                    <a:pt x="3315" y="1384"/>
                  </a:lnTo>
                  <a:lnTo>
                    <a:pt x="3312" y="1477"/>
                  </a:lnTo>
                  <a:lnTo>
                    <a:pt x="3303" y="1567"/>
                  </a:lnTo>
                  <a:lnTo>
                    <a:pt x="3288" y="1657"/>
                  </a:lnTo>
                  <a:lnTo>
                    <a:pt x="3267" y="1744"/>
                  </a:lnTo>
                  <a:lnTo>
                    <a:pt x="3242" y="1829"/>
                  </a:lnTo>
                  <a:lnTo>
                    <a:pt x="3211" y="1911"/>
                  </a:lnTo>
                  <a:lnTo>
                    <a:pt x="3175" y="1991"/>
                  </a:lnTo>
                  <a:lnTo>
                    <a:pt x="3134" y="2069"/>
                  </a:lnTo>
                  <a:lnTo>
                    <a:pt x="3089" y="2142"/>
                  </a:lnTo>
                  <a:lnTo>
                    <a:pt x="3039" y="2214"/>
                  </a:lnTo>
                  <a:lnTo>
                    <a:pt x="2984" y="2282"/>
                  </a:lnTo>
                  <a:lnTo>
                    <a:pt x="2927" y="2345"/>
                  </a:lnTo>
                  <a:lnTo>
                    <a:pt x="2864" y="2406"/>
                  </a:lnTo>
                  <a:lnTo>
                    <a:pt x="2799" y="2462"/>
                  </a:lnTo>
                  <a:lnTo>
                    <a:pt x="2730" y="2515"/>
                  </a:lnTo>
                  <a:lnTo>
                    <a:pt x="2657" y="2562"/>
                  </a:lnTo>
                  <a:lnTo>
                    <a:pt x="2582" y="2605"/>
                  </a:lnTo>
                  <a:lnTo>
                    <a:pt x="2503" y="2645"/>
                  </a:lnTo>
                  <a:lnTo>
                    <a:pt x="2422" y="2678"/>
                  </a:lnTo>
                  <a:lnTo>
                    <a:pt x="2339" y="2707"/>
                  </a:lnTo>
                  <a:lnTo>
                    <a:pt x="2253" y="2730"/>
                  </a:lnTo>
                  <a:lnTo>
                    <a:pt x="2164" y="2749"/>
                  </a:lnTo>
                  <a:lnTo>
                    <a:pt x="2074" y="2761"/>
                  </a:lnTo>
                  <a:lnTo>
                    <a:pt x="1983" y="2767"/>
                  </a:lnTo>
                  <a:lnTo>
                    <a:pt x="1909" y="2774"/>
                  </a:lnTo>
                  <a:lnTo>
                    <a:pt x="1833" y="2781"/>
                  </a:lnTo>
                  <a:lnTo>
                    <a:pt x="1755" y="2787"/>
                  </a:lnTo>
                  <a:lnTo>
                    <a:pt x="1675" y="2791"/>
                  </a:lnTo>
                  <a:lnTo>
                    <a:pt x="1594" y="2795"/>
                  </a:lnTo>
                  <a:lnTo>
                    <a:pt x="1513" y="2799"/>
                  </a:lnTo>
                  <a:lnTo>
                    <a:pt x="1430" y="2801"/>
                  </a:lnTo>
                  <a:lnTo>
                    <a:pt x="1346" y="2803"/>
                  </a:lnTo>
                  <a:lnTo>
                    <a:pt x="1264" y="2804"/>
                  </a:lnTo>
                  <a:lnTo>
                    <a:pt x="1180" y="2805"/>
                  </a:lnTo>
                  <a:lnTo>
                    <a:pt x="1016" y="2805"/>
                  </a:lnTo>
                  <a:lnTo>
                    <a:pt x="935" y="2804"/>
                  </a:lnTo>
                  <a:lnTo>
                    <a:pt x="855" y="2803"/>
                  </a:lnTo>
                  <a:lnTo>
                    <a:pt x="778" y="2801"/>
                  </a:lnTo>
                  <a:lnTo>
                    <a:pt x="701" y="2799"/>
                  </a:lnTo>
                  <a:lnTo>
                    <a:pt x="627" y="2797"/>
                  </a:lnTo>
                  <a:lnTo>
                    <a:pt x="557" y="2795"/>
                  </a:lnTo>
                  <a:lnTo>
                    <a:pt x="488" y="2793"/>
                  </a:lnTo>
                  <a:lnTo>
                    <a:pt x="424" y="2790"/>
                  </a:lnTo>
                  <a:lnTo>
                    <a:pt x="362" y="2788"/>
                  </a:lnTo>
                  <a:lnTo>
                    <a:pt x="304" y="2785"/>
                  </a:lnTo>
                  <a:lnTo>
                    <a:pt x="250" y="2782"/>
                  </a:lnTo>
                  <a:lnTo>
                    <a:pt x="201" y="2780"/>
                  </a:lnTo>
                  <a:lnTo>
                    <a:pt x="156" y="2777"/>
                  </a:lnTo>
                  <a:lnTo>
                    <a:pt x="117" y="2775"/>
                  </a:lnTo>
                  <a:lnTo>
                    <a:pt x="83" y="2773"/>
                  </a:lnTo>
                  <a:lnTo>
                    <a:pt x="53" y="2771"/>
                  </a:lnTo>
                  <a:lnTo>
                    <a:pt x="30" y="2770"/>
                  </a:lnTo>
                  <a:lnTo>
                    <a:pt x="14" y="2769"/>
                  </a:lnTo>
                  <a:lnTo>
                    <a:pt x="3" y="2768"/>
                  </a:lnTo>
                  <a:lnTo>
                    <a:pt x="0" y="2768"/>
                  </a:lnTo>
                  <a:lnTo>
                    <a:pt x="72" y="2750"/>
                  </a:lnTo>
                  <a:lnTo>
                    <a:pt x="139" y="2729"/>
                  </a:lnTo>
                  <a:lnTo>
                    <a:pt x="201" y="2708"/>
                  </a:lnTo>
                  <a:lnTo>
                    <a:pt x="257" y="2684"/>
                  </a:lnTo>
                  <a:lnTo>
                    <a:pt x="310" y="2658"/>
                  </a:lnTo>
                  <a:lnTo>
                    <a:pt x="358" y="2631"/>
                  </a:lnTo>
                  <a:lnTo>
                    <a:pt x="401" y="2602"/>
                  </a:lnTo>
                  <a:lnTo>
                    <a:pt x="441" y="2573"/>
                  </a:lnTo>
                  <a:lnTo>
                    <a:pt x="476" y="2542"/>
                  </a:lnTo>
                  <a:lnTo>
                    <a:pt x="508" y="2509"/>
                  </a:lnTo>
                  <a:lnTo>
                    <a:pt x="537" y="2477"/>
                  </a:lnTo>
                  <a:lnTo>
                    <a:pt x="562" y="2444"/>
                  </a:lnTo>
                  <a:lnTo>
                    <a:pt x="584" y="2411"/>
                  </a:lnTo>
                  <a:lnTo>
                    <a:pt x="602" y="2376"/>
                  </a:lnTo>
                  <a:lnTo>
                    <a:pt x="618" y="2342"/>
                  </a:lnTo>
                  <a:lnTo>
                    <a:pt x="631" y="2308"/>
                  </a:lnTo>
                  <a:lnTo>
                    <a:pt x="642" y="2273"/>
                  </a:lnTo>
                  <a:lnTo>
                    <a:pt x="651" y="2240"/>
                  </a:lnTo>
                  <a:lnTo>
                    <a:pt x="659" y="2207"/>
                  </a:lnTo>
                  <a:lnTo>
                    <a:pt x="663" y="2175"/>
                  </a:lnTo>
                  <a:lnTo>
                    <a:pt x="666" y="2142"/>
                  </a:lnTo>
                  <a:lnTo>
                    <a:pt x="668" y="2111"/>
                  </a:lnTo>
                  <a:lnTo>
                    <a:pt x="668" y="2082"/>
                  </a:lnTo>
                  <a:lnTo>
                    <a:pt x="667" y="2053"/>
                  </a:lnTo>
                  <a:lnTo>
                    <a:pt x="665" y="2025"/>
                  </a:lnTo>
                  <a:lnTo>
                    <a:pt x="662" y="2000"/>
                  </a:lnTo>
                  <a:lnTo>
                    <a:pt x="659" y="1976"/>
                  </a:lnTo>
                  <a:lnTo>
                    <a:pt x="655" y="1954"/>
                  </a:lnTo>
                  <a:lnTo>
                    <a:pt x="650" y="1934"/>
                  </a:lnTo>
                  <a:lnTo>
                    <a:pt x="646" y="1916"/>
                  </a:lnTo>
                  <a:lnTo>
                    <a:pt x="642" y="1900"/>
                  </a:lnTo>
                  <a:lnTo>
                    <a:pt x="639" y="1887"/>
                  </a:lnTo>
                  <a:lnTo>
                    <a:pt x="636" y="1877"/>
                  </a:lnTo>
                  <a:lnTo>
                    <a:pt x="633" y="1869"/>
                  </a:lnTo>
                  <a:lnTo>
                    <a:pt x="632" y="1865"/>
                  </a:lnTo>
                  <a:lnTo>
                    <a:pt x="631" y="1863"/>
                  </a:lnTo>
                  <a:lnTo>
                    <a:pt x="606" y="1787"/>
                  </a:lnTo>
                  <a:lnTo>
                    <a:pt x="585" y="1710"/>
                  </a:lnTo>
                  <a:lnTo>
                    <a:pt x="569" y="1631"/>
                  </a:lnTo>
                  <a:lnTo>
                    <a:pt x="557" y="1549"/>
                  </a:lnTo>
                  <a:lnTo>
                    <a:pt x="549" y="1468"/>
                  </a:lnTo>
                  <a:lnTo>
                    <a:pt x="547" y="1384"/>
                  </a:lnTo>
                  <a:lnTo>
                    <a:pt x="550" y="1289"/>
                  </a:lnTo>
                  <a:lnTo>
                    <a:pt x="560" y="1196"/>
                  </a:lnTo>
                  <a:lnTo>
                    <a:pt x="575" y="1105"/>
                  </a:lnTo>
                  <a:lnTo>
                    <a:pt x="596" y="1016"/>
                  </a:lnTo>
                  <a:lnTo>
                    <a:pt x="623" y="929"/>
                  </a:lnTo>
                  <a:lnTo>
                    <a:pt x="656" y="845"/>
                  </a:lnTo>
                  <a:lnTo>
                    <a:pt x="693" y="764"/>
                  </a:lnTo>
                  <a:lnTo>
                    <a:pt x="735" y="685"/>
                  </a:lnTo>
                  <a:lnTo>
                    <a:pt x="783" y="610"/>
                  </a:lnTo>
                  <a:lnTo>
                    <a:pt x="835" y="538"/>
                  </a:lnTo>
                  <a:lnTo>
                    <a:pt x="892" y="470"/>
                  </a:lnTo>
                  <a:lnTo>
                    <a:pt x="952" y="406"/>
                  </a:lnTo>
                  <a:lnTo>
                    <a:pt x="1017" y="345"/>
                  </a:lnTo>
                  <a:lnTo>
                    <a:pt x="1084" y="289"/>
                  </a:lnTo>
                  <a:lnTo>
                    <a:pt x="1157" y="236"/>
                  </a:lnTo>
                  <a:lnTo>
                    <a:pt x="1231" y="189"/>
                  </a:lnTo>
                  <a:lnTo>
                    <a:pt x="1310" y="146"/>
                  </a:lnTo>
                  <a:lnTo>
                    <a:pt x="1392" y="109"/>
                  </a:lnTo>
                  <a:lnTo>
                    <a:pt x="1475" y="77"/>
                  </a:lnTo>
                  <a:lnTo>
                    <a:pt x="1562" y="50"/>
                  </a:lnTo>
                  <a:lnTo>
                    <a:pt x="1651" y="28"/>
                  </a:lnTo>
                  <a:lnTo>
                    <a:pt x="1743" y="13"/>
                  </a:lnTo>
                  <a:lnTo>
                    <a:pt x="1835" y="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4BB9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7859423" y="2656178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4D4F53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5365" y="1687699"/>
            <a:ext cx="3074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>
                <a:solidFill>
                  <a:schemeClr val="bg1"/>
                </a:solidFill>
                <a:latin typeface="Swis721 Md BT"/>
              </a:rPr>
              <a:t>The Digital Retail Journey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65" y="3567783"/>
            <a:ext cx="3074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dirty="0">
                <a:solidFill>
                  <a:schemeClr val="bg1"/>
                </a:solidFill>
                <a:latin typeface="Swis721 Md BT"/>
              </a:rPr>
              <a:t>Current Omnichannel Experience &amp; Challenges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2973" y="2742216"/>
            <a:ext cx="384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Swis721 Md BT"/>
              </a:rPr>
              <a:t>Trends shaping tomorrow’s Retail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3963" y="4467760"/>
            <a:ext cx="377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Swis721 Md BT"/>
              </a:rPr>
              <a:t>One Solution to help achieve Phygital Goals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974005" y="1712603"/>
            <a:ext cx="471509" cy="449005"/>
            <a:chOff x="1023938" y="4986338"/>
            <a:chExt cx="698500" cy="665162"/>
          </a:xfrm>
          <a:solidFill>
            <a:srgbClr val="F6BB42"/>
          </a:solidFill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23938" y="4986338"/>
              <a:ext cx="520700" cy="609600"/>
            </a:xfrm>
            <a:custGeom>
              <a:avLst/>
              <a:gdLst>
                <a:gd name="T0" fmla="*/ 2332 w 2626"/>
                <a:gd name="T1" fmla="*/ 0 h 3069"/>
                <a:gd name="T2" fmla="*/ 2417 w 2626"/>
                <a:gd name="T3" fmla="*/ 13 h 3069"/>
                <a:gd name="T4" fmla="*/ 2493 w 2626"/>
                <a:gd name="T5" fmla="*/ 48 h 3069"/>
                <a:gd name="T6" fmla="*/ 2555 w 2626"/>
                <a:gd name="T7" fmla="*/ 103 h 3069"/>
                <a:gd name="T8" fmla="*/ 2599 w 2626"/>
                <a:gd name="T9" fmla="*/ 173 h 3069"/>
                <a:gd name="T10" fmla="*/ 2623 w 2626"/>
                <a:gd name="T11" fmla="*/ 255 h 3069"/>
                <a:gd name="T12" fmla="*/ 2626 w 2626"/>
                <a:gd name="T13" fmla="*/ 1869 h 3069"/>
                <a:gd name="T14" fmla="*/ 2333 w 2626"/>
                <a:gd name="T15" fmla="*/ 516 h 3069"/>
                <a:gd name="T16" fmla="*/ 2322 w 2626"/>
                <a:gd name="T17" fmla="*/ 445 h 3069"/>
                <a:gd name="T18" fmla="*/ 2289 w 2626"/>
                <a:gd name="T19" fmla="*/ 384 h 3069"/>
                <a:gd name="T20" fmla="*/ 2240 w 2626"/>
                <a:gd name="T21" fmla="*/ 336 h 3069"/>
                <a:gd name="T22" fmla="*/ 2178 w 2626"/>
                <a:gd name="T23" fmla="*/ 304 h 3069"/>
                <a:gd name="T24" fmla="*/ 2107 w 2626"/>
                <a:gd name="T25" fmla="*/ 293 h 3069"/>
                <a:gd name="T26" fmla="*/ 484 w 2626"/>
                <a:gd name="T27" fmla="*/ 297 h 3069"/>
                <a:gd name="T28" fmla="*/ 417 w 2626"/>
                <a:gd name="T29" fmla="*/ 319 h 3069"/>
                <a:gd name="T30" fmla="*/ 360 w 2626"/>
                <a:gd name="T31" fmla="*/ 358 h 3069"/>
                <a:gd name="T32" fmla="*/ 318 w 2626"/>
                <a:gd name="T33" fmla="*/ 413 h 3069"/>
                <a:gd name="T34" fmla="*/ 295 w 2626"/>
                <a:gd name="T35" fmla="*/ 479 h 3069"/>
                <a:gd name="T36" fmla="*/ 293 w 2626"/>
                <a:gd name="T37" fmla="*/ 2547 h 3069"/>
                <a:gd name="T38" fmla="*/ 304 w 2626"/>
                <a:gd name="T39" fmla="*/ 2618 h 3069"/>
                <a:gd name="T40" fmla="*/ 337 w 2626"/>
                <a:gd name="T41" fmla="*/ 2679 h 3069"/>
                <a:gd name="T42" fmla="*/ 387 w 2626"/>
                <a:gd name="T43" fmla="*/ 2727 h 3069"/>
                <a:gd name="T44" fmla="*/ 449 w 2626"/>
                <a:gd name="T45" fmla="*/ 2759 h 3069"/>
                <a:gd name="T46" fmla="*/ 522 w 2626"/>
                <a:gd name="T47" fmla="*/ 2770 h 3069"/>
                <a:gd name="T48" fmla="*/ 1196 w 2626"/>
                <a:gd name="T49" fmla="*/ 2809 h 3069"/>
                <a:gd name="T50" fmla="*/ 1246 w 2626"/>
                <a:gd name="T51" fmla="*/ 2885 h 3069"/>
                <a:gd name="T52" fmla="*/ 1310 w 2626"/>
                <a:gd name="T53" fmla="*/ 2952 h 3069"/>
                <a:gd name="T54" fmla="*/ 296 w 2626"/>
                <a:gd name="T55" fmla="*/ 3069 h 3069"/>
                <a:gd name="T56" fmla="*/ 211 w 2626"/>
                <a:gd name="T57" fmla="*/ 3057 h 3069"/>
                <a:gd name="T58" fmla="*/ 134 w 2626"/>
                <a:gd name="T59" fmla="*/ 3021 h 3069"/>
                <a:gd name="T60" fmla="*/ 72 w 2626"/>
                <a:gd name="T61" fmla="*/ 2967 h 3069"/>
                <a:gd name="T62" fmla="*/ 27 w 2626"/>
                <a:gd name="T63" fmla="*/ 2898 h 3069"/>
                <a:gd name="T64" fmla="*/ 3 w 2626"/>
                <a:gd name="T65" fmla="*/ 2816 h 3069"/>
                <a:gd name="T66" fmla="*/ 0 w 2626"/>
                <a:gd name="T67" fmla="*/ 287 h 3069"/>
                <a:gd name="T68" fmla="*/ 12 w 2626"/>
                <a:gd name="T69" fmla="*/ 204 h 3069"/>
                <a:gd name="T70" fmla="*/ 46 w 2626"/>
                <a:gd name="T71" fmla="*/ 130 h 3069"/>
                <a:gd name="T72" fmla="*/ 97 w 2626"/>
                <a:gd name="T73" fmla="*/ 71 h 3069"/>
                <a:gd name="T74" fmla="*/ 164 w 2626"/>
                <a:gd name="T75" fmla="*/ 28 h 3069"/>
                <a:gd name="T76" fmla="*/ 242 w 2626"/>
                <a:gd name="T77" fmla="*/ 4 h 3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26" h="3069">
                  <a:moveTo>
                    <a:pt x="284" y="0"/>
                  </a:moveTo>
                  <a:lnTo>
                    <a:pt x="2332" y="0"/>
                  </a:lnTo>
                  <a:lnTo>
                    <a:pt x="2376" y="4"/>
                  </a:lnTo>
                  <a:lnTo>
                    <a:pt x="2417" y="13"/>
                  </a:lnTo>
                  <a:lnTo>
                    <a:pt x="2457" y="29"/>
                  </a:lnTo>
                  <a:lnTo>
                    <a:pt x="2493" y="48"/>
                  </a:lnTo>
                  <a:lnTo>
                    <a:pt x="2526" y="74"/>
                  </a:lnTo>
                  <a:lnTo>
                    <a:pt x="2555" y="103"/>
                  </a:lnTo>
                  <a:lnTo>
                    <a:pt x="2579" y="137"/>
                  </a:lnTo>
                  <a:lnTo>
                    <a:pt x="2599" y="173"/>
                  </a:lnTo>
                  <a:lnTo>
                    <a:pt x="2614" y="212"/>
                  </a:lnTo>
                  <a:lnTo>
                    <a:pt x="2623" y="255"/>
                  </a:lnTo>
                  <a:lnTo>
                    <a:pt x="2626" y="299"/>
                  </a:lnTo>
                  <a:lnTo>
                    <a:pt x="2626" y="1869"/>
                  </a:lnTo>
                  <a:lnTo>
                    <a:pt x="2333" y="2218"/>
                  </a:lnTo>
                  <a:lnTo>
                    <a:pt x="2333" y="516"/>
                  </a:lnTo>
                  <a:lnTo>
                    <a:pt x="2331" y="479"/>
                  </a:lnTo>
                  <a:lnTo>
                    <a:pt x="2322" y="445"/>
                  </a:lnTo>
                  <a:lnTo>
                    <a:pt x="2308" y="413"/>
                  </a:lnTo>
                  <a:lnTo>
                    <a:pt x="2289" y="384"/>
                  </a:lnTo>
                  <a:lnTo>
                    <a:pt x="2266" y="358"/>
                  </a:lnTo>
                  <a:lnTo>
                    <a:pt x="2240" y="336"/>
                  </a:lnTo>
                  <a:lnTo>
                    <a:pt x="2211" y="319"/>
                  </a:lnTo>
                  <a:lnTo>
                    <a:pt x="2178" y="304"/>
                  </a:lnTo>
                  <a:lnTo>
                    <a:pt x="2143" y="297"/>
                  </a:lnTo>
                  <a:lnTo>
                    <a:pt x="2107" y="293"/>
                  </a:lnTo>
                  <a:lnTo>
                    <a:pt x="522" y="293"/>
                  </a:lnTo>
                  <a:lnTo>
                    <a:pt x="484" y="297"/>
                  </a:lnTo>
                  <a:lnTo>
                    <a:pt x="449" y="304"/>
                  </a:lnTo>
                  <a:lnTo>
                    <a:pt x="417" y="319"/>
                  </a:lnTo>
                  <a:lnTo>
                    <a:pt x="387" y="336"/>
                  </a:lnTo>
                  <a:lnTo>
                    <a:pt x="360" y="358"/>
                  </a:lnTo>
                  <a:lnTo>
                    <a:pt x="337" y="384"/>
                  </a:lnTo>
                  <a:lnTo>
                    <a:pt x="318" y="413"/>
                  </a:lnTo>
                  <a:lnTo>
                    <a:pt x="304" y="445"/>
                  </a:lnTo>
                  <a:lnTo>
                    <a:pt x="295" y="479"/>
                  </a:lnTo>
                  <a:lnTo>
                    <a:pt x="293" y="516"/>
                  </a:lnTo>
                  <a:lnTo>
                    <a:pt x="293" y="2547"/>
                  </a:lnTo>
                  <a:lnTo>
                    <a:pt x="295" y="2583"/>
                  </a:lnTo>
                  <a:lnTo>
                    <a:pt x="304" y="2618"/>
                  </a:lnTo>
                  <a:lnTo>
                    <a:pt x="318" y="2650"/>
                  </a:lnTo>
                  <a:lnTo>
                    <a:pt x="337" y="2679"/>
                  </a:lnTo>
                  <a:lnTo>
                    <a:pt x="360" y="2705"/>
                  </a:lnTo>
                  <a:lnTo>
                    <a:pt x="387" y="2727"/>
                  </a:lnTo>
                  <a:lnTo>
                    <a:pt x="417" y="2745"/>
                  </a:lnTo>
                  <a:lnTo>
                    <a:pt x="449" y="2759"/>
                  </a:lnTo>
                  <a:lnTo>
                    <a:pt x="484" y="2766"/>
                  </a:lnTo>
                  <a:lnTo>
                    <a:pt x="522" y="2770"/>
                  </a:lnTo>
                  <a:lnTo>
                    <a:pt x="1176" y="2770"/>
                  </a:lnTo>
                  <a:lnTo>
                    <a:pt x="1196" y="2809"/>
                  </a:lnTo>
                  <a:lnTo>
                    <a:pt x="1219" y="2848"/>
                  </a:lnTo>
                  <a:lnTo>
                    <a:pt x="1246" y="2885"/>
                  </a:lnTo>
                  <a:lnTo>
                    <a:pt x="1276" y="2920"/>
                  </a:lnTo>
                  <a:lnTo>
                    <a:pt x="1310" y="2952"/>
                  </a:lnTo>
                  <a:lnTo>
                    <a:pt x="1446" y="3069"/>
                  </a:lnTo>
                  <a:lnTo>
                    <a:pt x="296" y="3069"/>
                  </a:lnTo>
                  <a:lnTo>
                    <a:pt x="253" y="3066"/>
                  </a:lnTo>
                  <a:lnTo>
                    <a:pt x="211" y="3057"/>
                  </a:lnTo>
                  <a:lnTo>
                    <a:pt x="171" y="3042"/>
                  </a:lnTo>
                  <a:lnTo>
                    <a:pt x="134" y="3021"/>
                  </a:lnTo>
                  <a:lnTo>
                    <a:pt x="102" y="2996"/>
                  </a:lnTo>
                  <a:lnTo>
                    <a:pt x="72" y="2967"/>
                  </a:lnTo>
                  <a:lnTo>
                    <a:pt x="47" y="2934"/>
                  </a:lnTo>
                  <a:lnTo>
                    <a:pt x="27" y="2898"/>
                  </a:lnTo>
                  <a:lnTo>
                    <a:pt x="12" y="2857"/>
                  </a:lnTo>
                  <a:lnTo>
                    <a:pt x="3" y="2816"/>
                  </a:lnTo>
                  <a:lnTo>
                    <a:pt x="0" y="2771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4"/>
                  </a:lnTo>
                  <a:lnTo>
                    <a:pt x="26" y="167"/>
                  </a:lnTo>
                  <a:lnTo>
                    <a:pt x="46" y="130"/>
                  </a:lnTo>
                  <a:lnTo>
                    <a:pt x="69" y="99"/>
                  </a:lnTo>
                  <a:lnTo>
                    <a:pt x="97" y="71"/>
                  </a:lnTo>
                  <a:lnTo>
                    <a:pt x="129" y="47"/>
                  </a:lnTo>
                  <a:lnTo>
                    <a:pt x="164" y="28"/>
                  </a:lnTo>
                  <a:lnTo>
                    <a:pt x="201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127125" y="5119688"/>
              <a:ext cx="319087" cy="57150"/>
            </a:xfrm>
            <a:custGeom>
              <a:avLst/>
              <a:gdLst>
                <a:gd name="T0" fmla="*/ 146 w 1606"/>
                <a:gd name="T1" fmla="*/ 0 h 293"/>
                <a:gd name="T2" fmla="*/ 1460 w 1606"/>
                <a:gd name="T3" fmla="*/ 0 h 293"/>
                <a:gd name="T4" fmla="*/ 1490 w 1606"/>
                <a:gd name="T5" fmla="*/ 4 h 293"/>
                <a:gd name="T6" fmla="*/ 1517 w 1606"/>
                <a:gd name="T7" fmla="*/ 12 h 293"/>
                <a:gd name="T8" fmla="*/ 1542 w 1606"/>
                <a:gd name="T9" fmla="*/ 26 h 293"/>
                <a:gd name="T10" fmla="*/ 1563 w 1606"/>
                <a:gd name="T11" fmla="*/ 44 h 293"/>
                <a:gd name="T12" fmla="*/ 1582 w 1606"/>
                <a:gd name="T13" fmla="*/ 65 h 293"/>
                <a:gd name="T14" fmla="*/ 1595 w 1606"/>
                <a:gd name="T15" fmla="*/ 90 h 293"/>
                <a:gd name="T16" fmla="*/ 1603 w 1606"/>
                <a:gd name="T17" fmla="*/ 117 h 293"/>
                <a:gd name="T18" fmla="*/ 1606 w 1606"/>
                <a:gd name="T19" fmla="*/ 147 h 293"/>
                <a:gd name="T20" fmla="*/ 1603 w 1606"/>
                <a:gd name="T21" fmla="*/ 176 h 293"/>
                <a:gd name="T22" fmla="*/ 1595 w 1606"/>
                <a:gd name="T23" fmla="*/ 204 h 293"/>
                <a:gd name="T24" fmla="*/ 1581 w 1606"/>
                <a:gd name="T25" fmla="*/ 229 h 293"/>
                <a:gd name="T26" fmla="*/ 1563 w 1606"/>
                <a:gd name="T27" fmla="*/ 251 h 293"/>
                <a:gd name="T28" fmla="*/ 1542 w 1606"/>
                <a:gd name="T29" fmla="*/ 268 h 293"/>
                <a:gd name="T30" fmla="*/ 1517 w 1606"/>
                <a:gd name="T31" fmla="*/ 281 h 293"/>
                <a:gd name="T32" fmla="*/ 1490 w 1606"/>
                <a:gd name="T33" fmla="*/ 290 h 293"/>
                <a:gd name="T34" fmla="*/ 1460 w 1606"/>
                <a:gd name="T35" fmla="*/ 293 h 293"/>
                <a:gd name="T36" fmla="*/ 146 w 1606"/>
                <a:gd name="T37" fmla="*/ 293 h 293"/>
                <a:gd name="T38" fmla="*/ 117 w 1606"/>
                <a:gd name="T39" fmla="*/ 290 h 293"/>
                <a:gd name="T40" fmla="*/ 89 w 1606"/>
                <a:gd name="T41" fmla="*/ 281 h 293"/>
                <a:gd name="T42" fmla="*/ 64 w 1606"/>
                <a:gd name="T43" fmla="*/ 268 h 293"/>
                <a:gd name="T44" fmla="*/ 42 w 1606"/>
                <a:gd name="T45" fmla="*/ 251 h 293"/>
                <a:gd name="T46" fmla="*/ 25 w 1606"/>
                <a:gd name="T47" fmla="*/ 229 h 293"/>
                <a:gd name="T48" fmla="*/ 12 w 1606"/>
                <a:gd name="T49" fmla="*/ 204 h 293"/>
                <a:gd name="T50" fmla="*/ 3 w 1606"/>
                <a:gd name="T51" fmla="*/ 176 h 293"/>
                <a:gd name="T52" fmla="*/ 0 w 1606"/>
                <a:gd name="T53" fmla="*/ 147 h 293"/>
                <a:gd name="T54" fmla="*/ 3 w 1606"/>
                <a:gd name="T55" fmla="*/ 117 h 293"/>
                <a:gd name="T56" fmla="*/ 12 w 1606"/>
                <a:gd name="T57" fmla="*/ 90 h 293"/>
                <a:gd name="T58" fmla="*/ 25 w 1606"/>
                <a:gd name="T59" fmla="*/ 65 h 293"/>
                <a:gd name="T60" fmla="*/ 42 w 1606"/>
                <a:gd name="T61" fmla="*/ 44 h 293"/>
                <a:gd name="T62" fmla="*/ 64 w 1606"/>
                <a:gd name="T63" fmla="*/ 26 h 293"/>
                <a:gd name="T64" fmla="*/ 89 w 1606"/>
                <a:gd name="T65" fmla="*/ 12 h 293"/>
                <a:gd name="T66" fmla="*/ 117 w 1606"/>
                <a:gd name="T67" fmla="*/ 4 h 293"/>
                <a:gd name="T68" fmla="*/ 146 w 1606"/>
                <a:gd name="T6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6" h="293">
                  <a:moveTo>
                    <a:pt x="146" y="0"/>
                  </a:moveTo>
                  <a:lnTo>
                    <a:pt x="1460" y="0"/>
                  </a:lnTo>
                  <a:lnTo>
                    <a:pt x="1490" y="4"/>
                  </a:lnTo>
                  <a:lnTo>
                    <a:pt x="1517" y="12"/>
                  </a:lnTo>
                  <a:lnTo>
                    <a:pt x="1542" y="26"/>
                  </a:lnTo>
                  <a:lnTo>
                    <a:pt x="1563" y="44"/>
                  </a:lnTo>
                  <a:lnTo>
                    <a:pt x="1582" y="65"/>
                  </a:lnTo>
                  <a:lnTo>
                    <a:pt x="1595" y="90"/>
                  </a:lnTo>
                  <a:lnTo>
                    <a:pt x="1603" y="117"/>
                  </a:lnTo>
                  <a:lnTo>
                    <a:pt x="1606" y="147"/>
                  </a:lnTo>
                  <a:lnTo>
                    <a:pt x="1603" y="176"/>
                  </a:lnTo>
                  <a:lnTo>
                    <a:pt x="1595" y="204"/>
                  </a:lnTo>
                  <a:lnTo>
                    <a:pt x="1581" y="229"/>
                  </a:lnTo>
                  <a:lnTo>
                    <a:pt x="1563" y="251"/>
                  </a:lnTo>
                  <a:lnTo>
                    <a:pt x="1542" y="268"/>
                  </a:lnTo>
                  <a:lnTo>
                    <a:pt x="1517" y="281"/>
                  </a:lnTo>
                  <a:lnTo>
                    <a:pt x="1490" y="290"/>
                  </a:lnTo>
                  <a:lnTo>
                    <a:pt x="1460" y="293"/>
                  </a:lnTo>
                  <a:lnTo>
                    <a:pt x="146" y="293"/>
                  </a:lnTo>
                  <a:lnTo>
                    <a:pt x="117" y="290"/>
                  </a:lnTo>
                  <a:lnTo>
                    <a:pt x="89" y="281"/>
                  </a:lnTo>
                  <a:lnTo>
                    <a:pt x="64" y="268"/>
                  </a:lnTo>
                  <a:lnTo>
                    <a:pt x="42" y="251"/>
                  </a:lnTo>
                  <a:lnTo>
                    <a:pt x="25" y="229"/>
                  </a:lnTo>
                  <a:lnTo>
                    <a:pt x="12" y="204"/>
                  </a:lnTo>
                  <a:lnTo>
                    <a:pt x="3" y="176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2" y="90"/>
                  </a:lnTo>
                  <a:lnTo>
                    <a:pt x="25" y="65"/>
                  </a:lnTo>
                  <a:lnTo>
                    <a:pt x="42" y="44"/>
                  </a:lnTo>
                  <a:lnTo>
                    <a:pt x="64" y="26"/>
                  </a:lnTo>
                  <a:lnTo>
                    <a:pt x="89" y="12"/>
                  </a:lnTo>
                  <a:lnTo>
                    <a:pt x="117" y="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127125" y="5216525"/>
              <a:ext cx="319087" cy="57150"/>
            </a:xfrm>
            <a:custGeom>
              <a:avLst/>
              <a:gdLst>
                <a:gd name="T0" fmla="*/ 146 w 1606"/>
                <a:gd name="T1" fmla="*/ 0 h 292"/>
                <a:gd name="T2" fmla="*/ 1460 w 1606"/>
                <a:gd name="T3" fmla="*/ 0 h 292"/>
                <a:gd name="T4" fmla="*/ 1490 w 1606"/>
                <a:gd name="T5" fmla="*/ 2 h 292"/>
                <a:gd name="T6" fmla="*/ 1517 w 1606"/>
                <a:gd name="T7" fmla="*/ 11 h 292"/>
                <a:gd name="T8" fmla="*/ 1542 w 1606"/>
                <a:gd name="T9" fmla="*/ 24 h 292"/>
                <a:gd name="T10" fmla="*/ 1563 w 1606"/>
                <a:gd name="T11" fmla="*/ 43 h 292"/>
                <a:gd name="T12" fmla="*/ 1582 w 1606"/>
                <a:gd name="T13" fmla="*/ 64 h 292"/>
                <a:gd name="T14" fmla="*/ 1595 w 1606"/>
                <a:gd name="T15" fmla="*/ 89 h 292"/>
                <a:gd name="T16" fmla="*/ 1603 w 1606"/>
                <a:gd name="T17" fmla="*/ 116 h 292"/>
                <a:gd name="T18" fmla="*/ 1606 w 1606"/>
                <a:gd name="T19" fmla="*/ 146 h 292"/>
                <a:gd name="T20" fmla="*/ 1603 w 1606"/>
                <a:gd name="T21" fmla="*/ 175 h 292"/>
                <a:gd name="T22" fmla="*/ 1595 w 1606"/>
                <a:gd name="T23" fmla="*/ 202 h 292"/>
                <a:gd name="T24" fmla="*/ 1581 w 1606"/>
                <a:gd name="T25" fmla="*/ 228 h 292"/>
                <a:gd name="T26" fmla="*/ 1563 w 1606"/>
                <a:gd name="T27" fmla="*/ 249 h 292"/>
                <a:gd name="T28" fmla="*/ 1542 w 1606"/>
                <a:gd name="T29" fmla="*/ 267 h 292"/>
                <a:gd name="T30" fmla="*/ 1517 w 1606"/>
                <a:gd name="T31" fmla="*/ 280 h 292"/>
                <a:gd name="T32" fmla="*/ 1490 w 1606"/>
                <a:gd name="T33" fmla="*/ 289 h 292"/>
                <a:gd name="T34" fmla="*/ 1460 w 1606"/>
                <a:gd name="T35" fmla="*/ 292 h 292"/>
                <a:gd name="T36" fmla="*/ 146 w 1606"/>
                <a:gd name="T37" fmla="*/ 292 h 292"/>
                <a:gd name="T38" fmla="*/ 117 w 1606"/>
                <a:gd name="T39" fmla="*/ 289 h 292"/>
                <a:gd name="T40" fmla="*/ 89 w 1606"/>
                <a:gd name="T41" fmla="*/ 280 h 292"/>
                <a:gd name="T42" fmla="*/ 64 w 1606"/>
                <a:gd name="T43" fmla="*/ 267 h 292"/>
                <a:gd name="T44" fmla="*/ 42 w 1606"/>
                <a:gd name="T45" fmla="*/ 249 h 292"/>
                <a:gd name="T46" fmla="*/ 25 w 1606"/>
                <a:gd name="T47" fmla="*/ 228 h 292"/>
                <a:gd name="T48" fmla="*/ 12 w 1606"/>
                <a:gd name="T49" fmla="*/ 202 h 292"/>
                <a:gd name="T50" fmla="*/ 3 w 1606"/>
                <a:gd name="T51" fmla="*/ 175 h 292"/>
                <a:gd name="T52" fmla="*/ 0 w 1606"/>
                <a:gd name="T53" fmla="*/ 146 h 292"/>
                <a:gd name="T54" fmla="*/ 3 w 1606"/>
                <a:gd name="T55" fmla="*/ 116 h 292"/>
                <a:gd name="T56" fmla="*/ 12 w 1606"/>
                <a:gd name="T57" fmla="*/ 89 h 292"/>
                <a:gd name="T58" fmla="*/ 25 w 1606"/>
                <a:gd name="T59" fmla="*/ 64 h 292"/>
                <a:gd name="T60" fmla="*/ 42 w 1606"/>
                <a:gd name="T61" fmla="*/ 43 h 292"/>
                <a:gd name="T62" fmla="*/ 64 w 1606"/>
                <a:gd name="T63" fmla="*/ 24 h 292"/>
                <a:gd name="T64" fmla="*/ 89 w 1606"/>
                <a:gd name="T65" fmla="*/ 11 h 292"/>
                <a:gd name="T66" fmla="*/ 117 w 1606"/>
                <a:gd name="T67" fmla="*/ 2 h 292"/>
                <a:gd name="T68" fmla="*/ 146 w 1606"/>
                <a:gd name="T6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6" h="292">
                  <a:moveTo>
                    <a:pt x="146" y="0"/>
                  </a:moveTo>
                  <a:lnTo>
                    <a:pt x="1460" y="0"/>
                  </a:lnTo>
                  <a:lnTo>
                    <a:pt x="1490" y="2"/>
                  </a:lnTo>
                  <a:lnTo>
                    <a:pt x="1517" y="11"/>
                  </a:lnTo>
                  <a:lnTo>
                    <a:pt x="1542" y="24"/>
                  </a:lnTo>
                  <a:lnTo>
                    <a:pt x="1563" y="43"/>
                  </a:lnTo>
                  <a:lnTo>
                    <a:pt x="1582" y="64"/>
                  </a:lnTo>
                  <a:lnTo>
                    <a:pt x="1595" y="89"/>
                  </a:lnTo>
                  <a:lnTo>
                    <a:pt x="1603" y="116"/>
                  </a:lnTo>
                  <a:lnTo>
                    <a:pt x="1606" y="146"/>
                  </a:lnTo>
                  <a:lnTo>
                    <a:pt x="1603" y="175"/>
                  </a:lnTo>
                  <a:lnTo>
                    <a:pt x="1595" y="202"/>
                  </a:lnTo>
                  <a:lnTo>
                    <a:pt x="1581" y="228"/>
                  </a:lnTo>
                  <a:lnTo>
                    <a:pt x="1563" y="249"/>
                  </a:lnTo>
                  <a:lnTo>
                    <a:pt x="1542" y="267"/>
                  </a:lnTo>
                  <a:lnTo>
                    <a:pt x="1517" y="280"/>
                  </a:lnTo>
                  <a:lnTo>
                    <a:pt x="1490" y="289"/>
                  </a:lnTo>
                  <a:lnTo>
                    <a:pt x="1460" y="292"/>
                  </a:lnTo>
                  <a:lnTo>
                    <a:pt x="146" y="292"/>
                  </a:lnTo>
                  <a:lnTo>
                    <a:pt x="117" y="289"/>
                  </a:lnTo>
                  <a:lnTo>
                    <a:pt x="89" y="280"/>
                  </a:lnTo>
                  <a:lnTo>
                    <a:pt x="64" y="267"/>
                  </a:lnTo>
                  <a:lnTo>
                    <a:pt x="42" y="249"/>
                  </a:lnTo>
                  <a:lnTo>
                    <a:pt x="25" y="228"/>
                  </a:lnTo>
                  <a:lnTo>
                    <a:pt x="12" y="202"/>
                  </a:lnTo>
                  <a:lnTo>
                    <a:pt x="3" y="175"/>
                  </a:lnTo>
                  <a:lnTo>
                    <a:pt x="0" y="146"/>
                  </a:lnTo>
                  <a:lnTo>
                    <a:pt x="3" y="116"/>
                  </a:lnTo>
                  <a:lnTo>
                    <a:pt x="12" y="89"/>
                  </a:lnTo>
                  <a:lnTo>
                    <a:pt x="25" y="64"/>
                  </a:lnTo>
                  <a:lnTo>
                    <a:pt x="42" y="43"/>
                  </a:lnTo>
                  <a:lnTo>
                    <a:pt x="64" y="24"/>
                  </a:lnTo>
                  <a:lnTo>
                    <a:pt x="89" y="11"/>
                  </a:lnTo>
                  <a:lnTo>
                    <a:pt x="117" y="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127125" y="5313363"/>
              <a:ext cx="319087" cy="55563"/>
            </a:xfrm>
            <a:custGeom>
              <a:avLst/>
              <a:gdLst>
                <a:gd name="T0" fmla="*/ 146 w 1606"/>
                <a:gd name="T1" fmla="*/ 0 h 285"/>
                <a:gd name="T2" fmla="*/ 1460 w 1606"/>
                <a:gd name="T3" fmla="*/ 0 h 285"/>
                <a:gd name="T4" fmla="*/ 1490 w 1606"/>
                <a:gd name="T5" fmla="*/ 3 h 285"/>
                <a:gd name="T6" fmla="*/ 1517 w 1606"/>
                <a:gd name="T7" fmla="*/ 11 h 285"/>
                <a:gd name="T8" fmla="*/ 1542 w 1606"/>
                <a:gd name="T9" fmla="*/ 24 h 285"/>
                <a:gd name="T10" fmla="*/ 1563 w 1606"/>
                <a:gd name="T11" fmla="*/ 41 h 285"/>
                <a:gd name="T12" fmla="*/ 1582 w 1606"/>
                <a:gd name="T13" fmla="*/ 62 h 285"/>
                <a:gd name="T14" fmla="*/ 1595 w 1606"/>
                <a:gd name="T15" fmla="*/ 86 h 285"/>
                <a:gd name="T16" fmla="*/ 1603 w 1606"/>
                <a:gd name="T17" fmla="*/ 113 h 285"/>
                <a:gd name="T18" fmla="*/ 1606 w 1606"/>
                <a:gd name="T19" fmla="*/ 143 h 285"/>
                <a:gd name="T20" fmla="*/ 1603 w 1606"/>
                <a:gd name="T21" fmla="*/ 172 h 285"/>
                <a:gd name="T22" fmla="*/ 1595 w 1606"/>
                <a:gd name="T23" fmla="*/ 199 h 285"/>
                <a:gd name="T24" fmla="*/ 1581 w 1606"/>
                <a:gd name="T25" fmla="*/ 223 h 285"/>
                <a:gd name="T26" fmla="*/ 1563 w 1606"/>
                <a:gd name="T27" fmla="*/ 245 h 285"/>
                <a:gd name="T28" fmla="*/ 1542 w 1606"/>
                <a:gd name="T29" fmla="*/ 261 h 285"/>
                <a:gd name="T30" fmla="*/ 1517 w 1606"/>
                <a:gd name="T31" fmla="*/ 274 h 285"/>
                <a:gd name="T32" fmla="*/ 1490 w 1606"/>
                <a:gd name="T33" fmla="*/ 282 h 285"/>
                <a:gd name="T34" fmla="*/ 1460 w 1606"/>
                <a:gd name="T35" fmla="*/ 285 h 285"/>
                <a:gd name="T36" fmla="*/ 146 w 1606"/>
                <a:gd name="T37" fmla="*/ 285 h 285"/>
                <a:gd name="T38" fmla="*/ 117 w 1606"/>
                <a:gd name="T39" fmla="*/ 282 h 285"/>
                <a:gd name="T40" fmla="*/ 89 w 1606"/>
                <a:gd name="T41" fmla="*/ 274 h 285"/>
                <a:gd name="T42" fmla="*/ 64 w 1606"/>
                <a:gd name="T43" fmla="*/ 261 h 285"/>
                <a:gd name="T44" fmla="*/ 42 w 1606"/>
                <a:gd name="T45" fmla="*/ 245 h 285"/>
                <a:gd name="T46" fmla="*/ 25 w 1606"/>
                <a:gd name="T47" fmla="*/ 223 h 285"/>
                <a:gd name="T48" fmla="*/ 12 w 1606"/>
                <a:gd name="T49" fmla="*/ 199 h 285"/>
                <a:gd name="T50" fmla="*/ 3 w 1606"/>
                <a:gd name="T51" fmla="*/ 172 h 285"/>
                <a:gd name="T52" fmla="*/ 0 w 1606"/>
                <a:gd name="T53" fmla="*/ 143 h 285"/>
                <a:gd name="T54" fmla="*/ 3 w 1606"/>
                <a:gd name="T55" fmla="*/ 113 h 285"/>
                <a:gd name="T56" fmla="*/ 12 w 1606"/>
                <a:gd name="T57" fmla="*/ 86 h 285"/>
                <a:gd name="T58" fmla="*/ 25 w 1606"/>
                <a:gd name="T59" fmla="*/ 62 h 285"/>
                <a:gd name="T60" fmla="*/ 42 w 1606"/>
                <a:gd name="T61" fmla="*/ 41 h 285"/>
                <a:gd name="T62" fmla="*/ 64 w 1606"/>
                <a:gd name="T63" fmla="*/ 24 h 285"/>
                <a:gd name="T64" fmla="*/ 89 w 1606"/>
                <a:gd name="T65" fmla="*/ 11 h 285"/>
                <a:gd name="T66" fmla="*/ 117 w 1606"/>
                <a:gd name="T67" fmla="*/ 3 h 285"/>
                <a:gd name="T68" fmla="*/ 146 w 1606"/>
                <a:gd name="T6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6" h="285">
                  <a:moveTo>
                    <a:pt x="146" y="0"/>
                  </a:moveTo>
                  <a:lnTo>
                    <a:pt x="1460" y="0"/>
                  </a:lnTo>
                  <a:lnTo>
                    <a:pt x="1490" y="3"/>
                  </a:lnTo>
                  <a:lnTo>
                    <a:pt x="1517" y="11"/>
                  </a:lnTo>
                  <a:lnTo>
                    <a:pt x="1542" y="24"/>
                  </a:lnTo>
                  <a:lnTo>
                    <a:pt x="1563" y="41"/>
                  </a:lnTo>
                  <a:lnTo>
                    <a:pt x="1582" y="62"/>
                  </a:lnTo>
                  <a:lnTo>
                    <a:pt x="1595" y="86"/>
                  </a:lnTo>
                  <a:lnTo>
                    <a:pt x="1603" y="113"/>
                  </a:lnTo>
                  <a:lnTo>
                    <a:pt x="1606" y="143"/>
                  </a:lnTo>
                  <a:lnTo>
                    <a:pt x="1603" y="172"/>
                  </a:lnTo>
                  <a:lnTo>
                    <a:pt x="1595" y="199"/>
                  </a:lnTo>
                  <a:lnTo>
                    <a:pt x="1581" y="223"/>
                  </a:lnTo>
                  <a:lnTo>
                    <a:pt x="1563" y="245"/>
                  </a:lnTo>
                  <a:lnTo>
                    <a:pt x="1542" y="261"/>
                  </a:lnTo>
                  <a:lnTo>
                    <a:pt x="1517" y="274"/>
                  </a:lnTo>
                  <a:lnTo>
                    <a:pt x="1490" y="282"/>
                  </a:lnTo>
                  <a:lnTo>
                    <a:pt x="1460" y="285"/>
                  </a:lnTo>
                  <a:lnTo>
                    <a:pt x="146" y="285"/>
                  </a:lnTo>
                  <a:lnTo>
                    <a:pt x="117" y="282"/>
                  </a:lnTo>
                  <a:lnTo>
                    <a:pt x="89" y="274"/>
                  </a:lnTo>
                  <a:lnTo>
                    <a:pt x="64" y="261"/>
                  </a:lnTo>
                  <a:lnTo>
                    <a:pt x="42" y="245"/>
                  </a:lnTo>
                  <a:lnTo>
                    <a:pt x="25" y="223"/>
                  </a:lnTo>
                  <a:lnTo>
                    <a:pt x="12" y="199"/>
                  </a:lnTo>
                  <a:lnTo>
                    <a:pt x="3" y="172"/>
                  </a:lnTo>
                  <a:lnTo>
                    <a:pt x="0" y="143"/>
                  </a:lnTo>
                  <a:lnTo>
                    <a:pt x="3" y="113"/>
                  </a:lnTo>
                  <a:lnTo>
                    <a:pt x="12" y="86"/>
                  </a:lnTo>
                  <a:lnTo>
                    <a:pt x="25" y="62"/>
                  </a:lnTo>
                  <a:lnTo>
                    <a:pt x="42" y="41"/>
                  </a:lnTo>
                  <a:lnTo>
                    <a:pt x="64" y="24"/>
                  </a:lnTo>
                  <a:lnTo>
                    <a:pt x="89" y="11"/>
                  </a:lnTo>
                  <a:lnTo>
                    <a:pt x="117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127125" y="5405438"/>
              <a:ext cx="177800" cy="55563"/>
            </a:xfrm>
            <a:custGeom>
              <a:avLst/>
              <a:gdLst>
                <a:gd name="T0" fmla="*/ 146 w 889"/>
                <a:gd name="T1" fmla="*/ 0 h 286"/>
                <a:gd name="T2" fmla="*/ 889 w 889"/>
                <a:gd name="T3" fmla="*/ 0 h 286"/>
                <a:gd name="T4" fmla="*/ 846 w 889"/>
                <a:gd name="T5" fmla="*/ 24 h 286"/>
                <a:gd name="T6" fmla="*/ 804 w 889"/>
                <a:gd name="T7" fmla="*/ 53 h 286"/>
                <a:gd name="T8" fmla="*/ 767 w 889"/>
                <a:gd name="T9" fmla="*/ 85 h 286"/>
                <a:gd name="T10" fmla="*/ 731 w 889"/>
                <a:gd name="T11" fmla="*/ 122 h 286"/>
                <a:gd name="T12" fmla="*/ 702 w 889"/>
                <a:gd name="T13" fmla="*/ 161 h 286"/>
                <a:gd name="T14" fmla="*/ 675 w 889"/>
                <a:gd name="T15" fmla="*/ 203 h 286"/>
                <a:gd name="T16" fmla="*/ 654 w 889"/>
                <a:gd name="T17" fmla="*/ 245 h 286"/>
                <a:gd name="T18" fmla="*/ 636 w 889"/>
                <a:gd name="T19" fmla="*/ 286 h 286"/>
                <a:gd name="T20" fmla="*/ 146 w 889"/>
                <a:gd name="T21" fmla="*/ 286 h 286"/>
                <a:gd name="T22" fmla="*/ 117 w 889"/>
                <a:gd name="T23" fmla="*/ 282 h 286"/>
                <a:gd name="T24" fmla="*/ 89 w 889"/>
                <a:gd name="T25" fmla="*/ 275 h 286"/>
                <a:gd name="T26" fmla="*/ 64 w 889"/>
                <a:gd name="T27" fmla="*/ 262 h 286"/>
                <a:gd name="T28" fmla="*/ 42 w 889"/>
                <a:gd name="T29" fmla="*/ 244 h 286"/>
                <a:gd name="T30" fmla="*/ 25 w 889"/>
                <a:gd name="T31" fmla="*/ 223 h 286"/>
                <a:gd name="T32" fmla="*/ 11 w 889"/>
                <a:gd name="T33" fmla="*/ 199 h 286"/>
                <a:gd name="T34" fmla="*/ 3 w 889"/>
                <a:gd name="T35" fmla="*/ 172 h 286"/>
                <a:gd name="T36" fmla="*/ 0 w 889"/>
                <a:gd name="T37" fmla="*/ 144 h 286"/>
                <a:gd name="T38" fmla="*/ 3 w 889"/>
                <a:gd name="T39" fmla="*/ 114 h 286"/>
                <a:gd name="T40" fmla="*/ 11 w 889"/>
                <a:gd name="T41" fmla="*/ 87 h 286"/>
                <a:gd name="T42" fmla="*/ 25 w 889"/>
                <a:gd name="T43" fmla="*/ 63 h 286"/>
                <a:gd name="T44" fmla="*/ 42 w 889"/>
                <a:gd name="T45" fmla="*/ 42 h 286"/>
                <a:gd name="T46" fmla="*/ 64 w 889"/>
                <a:gd name="T47" fmla="*/ 24 h 286"/>
                <a:gd name="T48" fmla="*/ 89 w 889"/>
                <a:gd name="T49" fmla="*/ 11 h 286"/>
                <a:gd name="T50" fmla="*/ 117 w 889"/>
                <a:gd name="T51" fmla="*/ 3 h 286"/>
                <a:gd name="T52" fmla="*/ 146 w 889"/>
                <a:gd name="T5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9" h="286">
                  <a:moveTo>
                    <a:pt x="146" y="0"/>
                  </a:moveTo>
                  <a:lnTo>
                    <a:pt x="889" y="0"/>
                  </a:lnTo>
                  <a:lnTo>
                    <a:pt x="846" y="24"/>
                  </a:lnTo>
                  <a:lnTo>
                    <a:pt x="804" y="53"/>
                  </a:lnTo>
                  <a:lnTo>
                    <a:pt x="767" y="85"/>
                  </a:lnTo>
                  <a:lnTo>
                    <a:pt x="731" y="122"/>
                  </a:lnTo>
                  <a:lnTo>
                    <a:pt x="702" y="161"/>
                  </a:lnTo>
                  <a:lnTo>
                    <a:pt x="675" y="203"/>
                  </a:lnTo>
                  <a:lnTo>
                    <a:pt x="654" y="245"/>
                  </a:lnTo>
                  <a:lnTo>
                    <a:pt x="636" y="286"/>
                  </a:lnTo>
                  <a:lnTo>
                    <a:pt x="146" y="286"/>
                  </a:lnTo>
                  <a:lnTo>
                    <a:pt x="117" y="282"/>
                  </a:lnTo>
                  <a:lnTo>
                    <a:pt x="89" y="275"/>
                  </a:lnTo>
                  <a:lnTo>
                    <a:pt x="64" y="262"/>
                  </a:lnTo>
                  <a:lnTo>
                    <a:pt x="42" y="244"/>
                  </a:lnTo>
                  <a:lnTo>
                    <a:pt x="25" y="223"/>
                  </a:lnTo>
                  <a:lnTo>
                    <a:pt x="11" y="199"/>
                  </a:lnTo>
                  <a:lnTo>
                    <a:pt x="3" y="172"/>
                  </a:lnTo>
                  <a:lnTo>
                    <a:pt x="0" y="144"/>
                  </a:lnTo>
                  <a:lnTo>
                    <a:pt x="3" y="114"/>
                  </a:lnTo>
                  <a:lnTo>
                    <a:pt x="11" y="87"/>
                  </a:lnTo>
                  <a:lnTo>
                    <a:pt x="25" y="63"/>
                  </a:lnTo>
                  <a:lnTo>
                    <a:pt x="42" y="42"/>
                  </a:lnTo>
                  <a:lnTo>
                    <a:pt x="64" y="24"/>
                  </a:lnTo>
                  <a:lnTo>
                    <a:pt x="89" y="11"/>
                  </a:lnTo>
                  <a:lnTo>
                    <a:pt x="117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395413" y="5405438"/>
              <a:ext cx="50800" cy="38100"/>
            </a:xfrm>
            <a:custGeom>
              <a:avLst/>
              <a:gdLst>
                <a:gd name="T0" fmla="*/ 0 w 257"/>
                <a:gd name="T1" fmla="*/ 0 h 193"/>
                <a:gd name="T2" fmla="*/ 110 w 257"/>
                <a:gd name="T3" fmla="*/ 0 h 193"/>
                <a:gd name="T4" fmla="*/ 140 w 257"/>
                <a:gd name="T5" fmla="*/ 4 h 193"/>
                <a:gd name="T6" fmla="*/ 167 w 257"/>
                <a:gd name="T7" fmla="*/ 11 h 193"/>
                <a:gd name="T8" fmla="*/ 192 w 257"/>
                <a:gd name="T9" fmla="*/ 24 h 193"/>
                <a:gd name="T10" fmla="*/ 213 w 257"/>
                <a:gd name="T11" fmla="*/ 42 h 193"/>
                <a:gd name="T12" fmla="*/ 232 w 257"/>
                <a:gd name="T13" fmla="*/ 64 h 193"/>
                <a:gd name="T14" fmla="*/ 245 w 257"/>
                <a:gd name="T15" fmla="*/ 88 h 193"/>
                <a:gd name="T16" fmla="*/ 254 w 257"/>
                <a:gd name="T17" fmla="*/ 115 h 193"/>
                <a:gd name="T18" fmla="*/ 257 w 257"/>
                <a:gd name="T19" fmla="*/ 145 h 193"/>
                <a:gd name="T20" fmla="*/ 255 w 257"/>
                <a:gd name="T21" fmla="*/ 170 h 193"/>
                <a:gd name="T22" fmla="*/ 248 w 257"/>
                <a:gd name="T23" fmla="*/ 193 h 193"/>
                <a:gd name="T24" fmla="*/ 103 w 257"/>
                <a:gd name="T25" fmla="*/ 68 h 193"/>
                <a:gd name="T26" fmla="*/ 79 w 257"/>
                <a:gd name="T27" fmla="*/ 49 h 193"/>
                <a:gd name="T28" fmla="*/ 54 w 257"/>
                <a:gd name="T29" fmla="*/ 30 h 193"/>
                <a:gd name="T30" fmla="*/ 27 w 257"/>
                <a:gd name="T31" fmla="*/ 14 h 193"/>
                <a:gd name="T32" fmla="*/ 0 w 257"/>
                <a:gd name="T3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193">
                  <a:moveTo>
                    <a:pt x="0" y="0"/>
                  </a:moveTo>
                  <a:lnTo>
                    <a:pt x="110" y="0"/>
                  </a:lnTo>
                  <a:lnTo>
                    <a:pt x="140" y="4"/>
                  </a:lnTo>
                  <a:lnTo>
                    <a:pt x="167" y="11"/>
                  </a:lnTo>
                  <a:lnTo>
                    <a:pt x="192" y="24"/>
                  </a:lnTo>
                  <a:lnTo>
                    <a:pt x="213" y="42"/>
                  </a:lnTo>
                  <a:lnTo>
                    <a:pt x="232" y="64"/>
                  </a:lnTo>
                  <a:lnTo>
                    <a:pt x="245" y="88"/>
                  </a:lnTo>
                  <a:lnTo>
                    <a:pt x="254" y="115"/>
                  </a:lnTo>
                  <a:lnTo>
                    <a:pt x="257" y="145"/>
                  </a:lnTo>
                  <a:lnTo>
                    <a:pt x="255" y="170"/>
                  </a:lnTo>
                  <a:lnTo>
                    <a:pt x="248" y="193"/>
                  </a:lnTo>
                  <a:lnTo>
                    <a:pt x="103" y="68"/>
                  </a:lnTo>
                  <a:lnTo>
                    <a:pt x="79" y="49"/>
                  </a:lnTo>
                  <a:lnTo>
                    <a:pt x="54" y="30"/>
                  </a:lnTo>
                  <a:lnTo>
                    <a:pt x="2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300163" y="5314950"/>
              <a:ext cx="422275" cy="336550"/>
            </a:xfrm>
            <a:custGeom>
              <a:avLst/>
              <a:gdLst>
                <a:gd name="T0" fmla="*/ 1872 w 2132"/>
                <a:gd name="T1" fmla="*/ 0 h 1691"/>
                <a:gd name="T2" fmla="*/ 1908 w 2132"/>
                <a:gd name="T3" fmla="*/ 2 h 1691"/>
                <a:gd name="T4" fmla="*/ 1943 w 2132"/>
                <a:gd name="T5" fmla="*/ 10 h 1691"/>
                <a:gd name="T6" fmla="*/ 1978 w 2132"/>
                <a:gd name="T7" fmla="*/ 22 h 1691"/>
                <a:gd name="T8" fmla="*/ 2010 w 2132"/>
                <a:gd name="T9" fmla="*/ 39 h 1691"/>
                <a:gd name="T10" fmla="*/ 2041 w 2132"/>
                <a:gd name="T11" fmla="*/ 61 h 1691"/>
                <a:gd name="T12" fmla="*/ 2068 w 2132"/>
                <a:gd name="T13" fmla="*/ 88 h 1691"/>
                <a:gd name="T14" fmla="*/ 2091 w 2132"/>
                <a:gd name="T15" fmla="*/ 118 h 1691"/>
                <a:gd name="T16" fmla="*/ 2107 w 2132"/>
                <a:gd name="T17" fmla="*/ 150 h 1691"/>
                <a:gd name="T18" fmla="*/ 2121 w 2132"/>
                <a:gd name="T19" fmla="*/ 183 h 1691"/>
                <a:gd name="T20" fmla="*/ 2128 w 2132"/>
                <a:gd name="T21" fmla="*/ 218 h 1691"/>
                <a:gd name="T22" fmla="*/ 2132 w 2132"/>
                <a:gd name="T23" fmla="*/ 253 h 1691"/>
                <a:gd name="T24" fmla="*/ 2129 w 2132"/>
                <a:gd name="T25" fmla="*/ 289 h 1691"/>
                <a:gd name="T26" fmla="*/ 2122 w 2132"/>
                <a:gd name="T27" fmla="*/ 324 h 1691"/>
                <a:gd name="T28" fmla="*/ 2110 w 2132"/>
                <a:gd name="T29" fmla="*/ 358 h 1691"/>
                <a:gd name="T30" fmla="*/ 2093 w 2132"/>
                <a:gd name="T31" fmla="*/ 391 h 1691"/>
                <a:gd name="T32" fmla="*/ 2070 w 2132"/>
                <a:gd name="T33" fmla="*/ 422 h 1691"/>
                <a:gd name="T34" fmla="*/ 1063 w 2132"/>
                <a:gd name="T35" fmla="*/ 1601 h 1691"/>
                <a:gd name="T36" fmla="*/ 1040 w 2132"/>
                <a:gd name="T37" fmla="*/ 1626 h 1691"/>
                <a:gd name="T38" fmla="*/ 1014 w 2132"/>
                <a:gd name="T39" fmla="*/ 1646 h 1691"/>
                <a:gd name="T40" fmla="*/ 986 w 2132"/>
                <a:gd name="T41" fmla="*/ 1664 h 1691"/>
                <a:gd name="T42" fmla="*/ 955 w 2132"/>
                <a:gd name="T43" fmla="*/ 1677 h 1691"/>
                <a:gd name="T44" fmla="*/ 922 w 2132"/>
                <a:gd name="T45" fmla="*/ 1686 h 1691"/>
                <a:gd name="T46" fmla="*/ 890 w 2132"/>
                <a:gd name="T47" fmla="*/ 1691 h 1691"/>
                <a:gd name="T48" fmla="*/ 869 w 2132"/>
                <a:gd name="T49" fmla="*/ 1691 h 1691"/>
                <a:gd name="T50" fmla="*/ 833 w 2132"/>
                <a:gd name="T51" fmla="*/ 1689 h 1691"/>
                <a:gd name="T52" fmla="*/ 798 w 2132"/>
                <a:gd name="T53" fmla="*/ 1681 h 1691"/>
                <a:gd name="T54" fmla="*/ 764 w 2132"/>
                <a:gd name="T55" fmla="*/ 1668 h 1691"/>
                <a:gd name="T56" fmla="*/ 732 w 2132"/>
                <a:gd name="T57" fmla="*/ 1651 h 1691"/>
                <a:gd name="T58" fmla="*/ 703 w 2132"/>
                <a:gd name="T59" fmla="*/ 1629 h 1691"/>
                <a:gd name="T60" fmla="*/ 88 w 2132"/>
                <a:gd name="T61" fmla="*/ 1102 h 1691"/>
                <a:gd name="T62" fmla="*/ 62 w 2132"/>
                <a:gd name="T63" fmla="*/ 1076 h 1691"/>
                <a:gd name="T64" fmla="*/ 39 w 2132"/>
                <a:gd name="T65" fmla="*/ 1045 h 1691"/>
                <a:gd name="T66" fmla="*/ 22 w 2132"/>
                <a:gd name="T67" fmla="*/ 1013 h 1691"/>
                <a:gd name="T68" fmla="*/ 9 w 2132"/>
                <a:gd name="T69" fmla="*/ 980 h 1691"/>
                <a:gd name="T70" fmla="*/ 2 w 2132"/>
                <a:gd name="T71" fmla="*/ 945 h 1691"/>
                <a:gd name="T72" fmla="*/ 0 w 2132"/>
                <a:gd name="T73" fmla="*/ 909 h 1691"/>
                <a:gd name="T74" fmla="*/ 2 w 2132"/>
                <a:gd name="T75" fmla="*/ 874 h 1691"/>
                <a:gd name="T76" fmla="*/ 8 w 2132"/>
                <a:gd name="T77" fmla="*/ 838 h 1691"/>
                <a:gd name="T78" fmla="*/ 20 w 2132"/>
                <a:gd name="T79" fmla="*/ 804 h 1691"/>
                <a:gd name="T80" fmla="*/ 38 w 2132"/>
                <a:gd name="T81" fmla="*/ 772 h 1691"/>
                <a:gd name="T82" fmla="*/ 61 w 2132"/>
                <a:gd name="T83" fmla="*/ 741 h 1691"/>
                <a:gd name="T84" fmla="*/ 87 w 2132"/>
                <a:gd name="T85" fmla="*/ 715 h 1691"/>
                <a:gd name="T86" fmla="*/ 117 w 2132"/>
                <a:gd name="T87" fmla="*/ 693 h 1691"/>
                <a:gd name="T88" fmla="*/ 148 w 2132"/>
                <a:gd name="T89" fmla="*/ 675 h 1691"/>
                <a:gd name="T90" fmla="*/ 182 w 2132"/>
                <a:gd name="T91" fmla="*/ 662 h 1691"/>
                <a:gd name="T92" fmla="*/ 217 w 2132"/>
                <a:gd name="T93" fmla="*/ 655 h 1691"/>
                <a:gd name="T94" fmla="*/ 253 w 2132"/>
                <a:gd name="T95" fmla="*/ 652 h 1691"/>
                <a:gd name="T96" fmla="*/ 288 w 2132"/>
                <a:gd name="T97" fmla="*/ 655 h 1691"/>
                <a:gd name="T98" fmla="*/ 323 w 2132"/>
                <a:gd name="T99" fmla="*/ 662 h 1691"/>
                <a:gd name="T100" fmla="*/ 358 w 2132"/>
                <a:gd name="T101" fmla="*/ 674 h 1691"/>
                <a:gd name="T102" fmla="*/ 391 w 2132"/>
                <a:gd name="T103" fmla="*/ 692 h 1691"/>
                <a:gd name="T104" fmla="*/ 420 w 2132"/>
                <a:gd name="T105" fmla="*/ 714 h 1691"/>
                <a:gd name="T106" fmla="*/ 841 w 2132"/>
                <a:gd name="T107" fmla="*/ 1075 h 1691"/>
                <a:gd name="T108" fmla="*/ 1681 w 2132"/>
                <a:gd name="T109" fmla="*/ 91 h 1691"/>
                <a:gd name="T110" fmla="*/ 1707 w 2132"/>
                <a:gd name="T111" fmla="*/ 63 h 1691"/>
                <a:gd name="T112" fmla="*/ 1737 w 2132"/>
                <a:gd name="T113" fmla="*/ 41 h 1691"/>
                <a:gd name="T114" fmla="*/ 1769 w 2132"/>
                <a:gd name="T115" fmla="*/ 24 h 1691"/>
                <a:gd name="T116" fmla="*/ 1802 w 2132"/>
                <a:gd name="T117" fmla="*/ 11 h 1691"/>
                <a:gd name="T118" fmla="*/ 1837 w 2132"/>
                <a:gd name="T119" fmla="*/ 3 h 1691"/>
                <a:gd name="T120" fmla="*/ 1872 w 2132"/>
                <a:gd name="T121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2" h="1691">
                  <a:moveTo>
                    <a:pt x="1872" y="0"/>
                  </a:moveTo>
                  <a:lnTo>
                    <a:pt x="1908" y="2"/>
                  </a:lnTo>
                  <a:lnTo>
                    <a:pt x="1943" y="10"/>
                  </a:lnTo>
                  <a:lnTo>
                    <a:pt x="1978" y="22"/>
                  </a:lnTo>
                  <a:lnTo>
                    <a:pt x="2010" y="39"/>
                  </a:lnTo>
                  <a:lnTo>
                    <a:pt x="2041" y="61"/>
                  </a:lnTo>
                  <a:lnTo>
                    <a:pt x="2068" y="88"/>
                  </a:lnTo>
                  <a:lnTo>
                    <a:pt x="2091" y="118"/>
                  </a:lnTo>
                  <a:lnTo>
                    <a:pt x="2107" y="150"/>
                  </a:lnTo>
                  <a:lnTo>
                    <a:pt x="2121" y="183"/>
                  </a:lnTo>
                  <a:lnTo>
                    <a:pt x="2128" y="218"/>
                  </a:lnTo>
                  <a:lnTo>
                    <a:pt x="2132" y="253"/>
                  </a:lnTo>
                  <a:lnTo>
                    <a:pt x="2129" y="289"/>
                  </a:lnTo>
                  <a:lnTo>
                    <a:pt x="2122" y="324"/>
                  </a:lnTo>
                  <a:lnTo>
                    <a:pt x="2110" y="358"/>
                  </a:lnTo>
                  <a:lnTo>
                    <a:pt x="2093" y="391"/>
                  </a:lnTo>
                  <a:lnTo>
                    <a:pt x="2070" y="422"/>
                  </a:lnTo>
                  <a:lnTo>
                    <a:pt x="1063" y="1601"/>
                  </a:lnTo>
                  <a:lnTo>
                    <a:pt x="1040" y="1626"/>
                  </a:lnTo>
                  <a:lnTo>
                    <a:pt x="1014" y="1646"/>
                  </a:lnTo>
                  <a:lnTo>
                    <a:pt x="986" y="1664"/>
                  </a:lnTo>
                  <a:lnTo>
                    <a:pt x="955" y="1677"/>
                  </a:lnTo>
                  <a:lnTo>
                    <a:pt x="922" y="1686"/>
                  </a:lnTo>
                  <a:lnTo>
                    <a:pt x="890" y="1691"/>
                  </a:lnTo>
                  <a:lnTo>
                    <a:pt x="869" y="1691"/>
                  </a:lnTo>
                  <a:lnTo>
                    <a:pt x="833" y="1689"/>
                  </a:lnTo>
                  <a:lnTo>
                    <a:pt x="798" y="1681"/>
                  </a:lnTo>
                  <a:lnTo>
                    <a:pt x="764" y="1668"/>
                  </a:lnTo>
                  <a:lnTo>
                    <a:pt x="732" y="1651"/>
                  </a:lnTo>
                  <a:lnTo>
                    <a:pt x="703" y="1629"/>
                  </a:lnTo>
                  <a:lnTo>
                    <a:pt x="88" y="1102"/>
                  </a:lnTo>
                  <a:lnTo>
                    <a:pt x="62" y="1076"/>
                  </a:lnTo>
                  <a:lnTo>
                    <a:pt x="39" y="1045"/>
                  </a:lnTo>
                  <a:lnTo>
                    <a:pt x="22" y="1013"/>
                  </a:lnTo>
                  <a:lnTo>
                    <a:pt x="9" y="980"/>
                  </a:lnTo>
                  <a:lnTo>
                    <a:pt x="2" y="945"/>
                  </a:lnTo>
                  <a:lnTo>
                    <a:pt x="0" y="909"/>
                  </a:lnTo>
                  <a:lnTo>
                    <a:pt x="2" y="874"/>
                  </a:lnTo>
                  <a:lnTo>
                    <a:pt x="8" y="838"/>
                  </a:lnTo>
                  <a:lnTo>
                    <a:pt x="20" y="804"/>
                  </a:lnTo>
                  <a:lnTo>
                    <a:pt x="38" y="772"/>
                  </a:lnTo>
                  <a:lnTo>
                    <a:pt x="61" y="741"/>
                  </a:lnTo>
                  <a:lnTo>
                    <a:pt x="87" y="715"/>
                  </a:lnTo>
                  <a:lnTo>
                    <a:pt x="117" y="693"/>
                  </a:lnTo>
                  <a:lnTo>
                    <a:pt x="148" y="675"/>
                  </a:lnTo>
                  <a:lnTo>
                    <a:pt x="182" y="662"/>
                  </a:lnTo>
                  <a:lnTo>
                    <a:pt x="217" y="655"/>
                  </a:lnTo>
                  <a:lnTo>
                    <a:pt x="253" y="652"/>
                  </a:lnTo>
                  <a:lnTo>
                    <a:pt x="288" y="655"/>
                  </a:lnTo>
                  <a:lnTo>
                    <a:pt x="323" y="662"/>
                  </a:lnTo>
                  <a:lnTo>
                    <a:pt x="358" y="674"/>
                  </a:lnTo>
                  <a:lnTo>
                    <a:pt x="391" y="692"/>
                  </a:lnTo>
                  <a:lnTo>
                    <a:pt x="420" y="714"/>
                  </a:lnTo>
                  <a:lnTo>
                    <a:pt x="841" y="1075"/>
                  </a:lnTo>
                  <a:lnTo>
                    <a:pt x="1681" y="91"/>
                  </a:lnTo>
                  <a:lnTo>
                    <a:pt x="1707" y="63"/>
                  </a:lnTo>
                  <a:lnTo>
                    <a:pt x="1737" y="41"/>
                  </a:lnTo>
                  <a:lnTo>
                    <a:pt x="1769" y="24"/>
                  </a:lnTo>
                  <a:lnTo>
                    <a:pt x="1802" y="11"/>
                  </a:lnTo>
                  <a:lnTo>
                    <a:pt x="1837" y="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823179" y="1346983"/>
            <a:ext cx="228941" cy="3474720"/>
            <a:chOff x="3893456" y="1985916"/>
            <a:chExt cx="228941" cy="3474720"/>
          </a:xfrm>
        </p:grpSpPr>
        <p:sp>
          <p:nvSpPr>
            <p:cNvPr id="158" name="Rectangle 157"/>
            <p:cNvSpPr/>
            <p:nvPr/>
          </p:nvSpPr>
          <p:spPr>
            <a:xfrm>
              <a:off x="4076678" y="1985916"/>
              <a:ext cx="45719" cy="3474720"/>
            </a:xfrm>
            <a:prstGeom prst="rect">
              <a:avLst/>
            </a:prstGeom>
            <a:solidFill>
              <a:srgbClr val="FAA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893456" y="2483343"/>
              <a:ext cx="206081" cy="250141"/>
            </a:xfrm>
            <a:prstGeom prst="rect">
              <a:avLst/>
            </a:prstGeom>
            <a:solidFill>
              <a:srgbClr val="FAA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893582" y="4145947"/>
              <a:ext cx="206081" cy="250141"/>
            </a:xfrm>
            <a:prstGeom prst="rect">
              <a:avLst/>
            </a:prstGeom>
            <a:solidFill>
              <a:srgbClr val="FAA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/>
          <p:cNvGrpSpPr/>
          <p:nvPr/>
        </p:nvGrpSpPr>
        <p:grpSpPr>
          <a:xfrm flipH="1">
            <a:off x="3413942" y="3237803"/>
            <a:ext cx="1221875" cy="1033214"/>
            <a:chOff x="355176" y="1111044"/>
            <a:chExt cx="1316038" cy="1112838"/>
          </a:xfrm>
        </p:grpSpPr>
        <p:sp>
          <p:nvSpPr>
            <p:cNvPr id="163" name="Freeform 6"/>
            <p:cNvSpPr>
              <a:spLocks/>
            </p:cNvSpPr>
            <p:nvPr/>
          </p:nvSpPr>
          <p:spPr bwMode="auto">
            <a:xfrm flipH="1">
              <a:off x="355176" y="1111044"/>
              <a:ext cx="1316038" cy="1112838"/>
            </a:xfrm>
            <a:custGeom>
              <a:avLst/>
              <a:gdLst/>
              <a:ahLst/>
              <a:cxnLst>
                <a:cxn ang="0">
                  <a:pos x="2118" y="13"/>
                </a:cxn>
                <a:cxn ang="0">
                  <a:pos x="2385" y="77"/>
                </a:cxn>
                <a:cxn ang="0">
                  <a:pos x="2629" y="189"/>
                </a:cxn>
                <a:cxn ang="0">
                  <a:pos x="2845" y="345"/>
                </a:cxn>
                <a:cxn ang="0">
                  <a:pos x="3026" y="538"/>
                </a:cxn>
                <a:cxn ang="0">
                  <a:pos x="3169" y="764"/>
                </a:cxn>
                <a:cxn ang="0">
                  <a:pos x="3265" y="1016"/>
                </a:cxn>
                <a:cxn ang="0">
                  <a:pos x="3312" y="1289"/>
                </a:cxn>
                <a:cxn ang="0">
                  <a:pos x="3303" y="1567"/>
                </a:cxn>
                <a:cxn ang="0">
                  <a:pos x="3242" y="1829"/>
                </a:cxn>
                <a:cxn ang="0">
                  <a:pos x="3134" y="2069"/>
                </a:cxn>
                <a:cxn ang="0">
                  <a:pos x="2984" y="2282"/>
                </a:cxn>
                <a:cxn ang="0">
                  <a:pos x="2799" y="2462"/>
                </a:cxn>
                <a:cxn ang="0">
                  <a:pos x="2582" y="2605"/>
                </a:cxn>
                <a:cxn ang="0">
                  <a:pos x="2339" y="2707"/>
                </a:cxn>
                <a:cxn ang="0">
                  <a:pos x="2074" y="2761"/>
                </a:cxn>
                <a:cxn ang="0">
                  <a:pos x="1833" y="2781"/>
                </a:cxn>
                <a:cxn ang="0">
                  <a:pos x="1594" y="2795"/>
                </a:cxn>
                <a:cxn ang="0">
                  <a:pos x="1346" y="2803"/>
                </a:cxn>
                <a:cxn ang="0">
                  <a:pos x="1016" y="2805"/>
                </a:cxn>
                <a:cxn ang="0">
                  <a:pos x="778" y="2801"/>
                </a:cxn>
                <a:cxn ang="0">
                  <a:pos x="557" y="2795"/>
                </a:cxn>
                <a:cxn ang="0">
                  <a:pos x="362" y="2788"/>
                </a:cxn>
                <a:cxn ang="0">
                  <a:pos x="201" y="2780"/>
                </a:cxn>
                <a:cxn ang="0">
                  <a:pos x="83" y="2773"/>
                </a:cxn>
                <a:cxn ang="0">
                  <a:pos x="14" y="2769"/>
                </a:cxn>
                <a:cxn ang="0">
                  <a:pos x="72" y="2750"/>
                </a:cxn>
                <a:cxn ang="0">
                  <a:pos x="257" y="2684"/>
                </a:cxn>
                <a:cxn ang="0">
                  <a:pos x="401" y="2602"/>
                </a:cxn>
                <a:cxn ang="0">
                  <a:pos x="508" y="2509"/>
                </a:cxn>
                <a:cxn ang="0">
                  <a:pos x="584" y="2411"/>
                </a:cxn>
                <a:cxn ang="0">
                  <a:pos x="631" y="2308"/>
                </a:cxn>
                <a:cxn ang="0">
                  <a:pos x="659" y="2207"/>
                </a:cxn>
                <a:cxn ang="0">
                  <a:pos x="668" y="2111"/>
                </a:cxn>
                <a:cxn ang="0">
                  <a:pos x="665" y="2025"/>
                </a:cxn>
                <a:cxn ang="0">
                  <a:pos x="655" y="1954"/>
                </a:cxn>
                <a:cxn ang="0">
                  <a:pos x="642" y="1900"/>
                </a:cxn>
                <a:cxn ang="0">
                  <a:pos x="633" y="1869"/>
                </a:cxn>
                <a:cxn ang="0">
                  <a:pos x="606" y="1787"/>
                </a:cxn>
                <a:cxn ang="0">
                  <a:pos x="557" y="1549"/>
                </a:cxn>
                <a:cxn ang="0">
                  <a:pos x="550" y="1289"/>
                </a:cxn>
                <a:cxn ang="0">
                  <a:pos x="596" y="1016"/>
                </a:cxn>
                <a:cxn ang="0">
                  <a:pos x="693" y="764"/>
                </a:cxn>
                <a:cxn ang="0">
                  <a:pos x="835" y="538"/>
                </a:cxn>
                <a:cxn ang="0">
                  <a:pos x="1017" y="345"/>
                </a:cxn>
                <a:cxn ang="0">
                  <a:pos x="1231" y="189"/>
                </a:cxn>
                <a:cxn ang="0">
                  <a:pos x="1475" y="77"/>
                </a:cxn>
                <a:cxn ang="0">
                  <a:pos x="1743" y="13"/>
                </a:cxn>
              </a:cxnLst>
              <a:rect l="0" t="0" r="r" b="b"/>
              <a:pathLst>
                <a:path w="3315" h="2805">
                  <a:moveTo>
                    <a:pt x="1930" y="0"/>
                  </a:moveTo>
                  <a:lnTo>
                    <a:pt x="2025" y="3"/>
                  </a:lnTo>
                  <a:lnTo>
                    <a:pt x="2118" y="13"/>
                  </a:lnTo>
                  <a:lnTo>
                    <a:pt x="2210" y="28"/>
                  </a:lnTo>
                  <a:lnTo>
                    <a:pt x="2298" y="50"/>
                  </a:lnTo>
                  <a:lnTo>
                    <a:pt x="2385" y="77"/>
                  </a:lnTo>
                  <a:lnTo>
                    <a:pt x="2469" y="109"/>
                  </a:lnTo>
                  <a:lnTo>
                    <a:pt x="2550" y="146"/>
                  </a:lnTo>
                  <a:lnTo>
                    <a:pt x="2629" y="189"/>
                  </a:lnTo>
                  <a:lnTo>
                    <a:pt x="2705" y="236"/>
                  </a:lnTo>
                  <a:lnTo>
                    <a:pt x="2776" y="289"/>
                  </a:lnTo>
                  <a:lnTo>
                    <a:pt x="2845" y="345"/>
                  </a:lnTo>
                  <a:lnTo>
                    <a:pt x="2909" y="406"/>
                  </a:lnTo>
                  <a:lnTo>
                    <a:pt x="2970" y="470"/>
                  </a:lnTo>
                  <a:lnTo>
                    <a:pt x="3026" y="538"/>
                  </a:lnTo>
                  <a:lnTo>
                    <a:pt x="3078" y="610"/>
                  </a:lnTo>
                  <a:lnTo>
                    <a:pt x="3125" y="685"/>
                  </a:lnTo>
                  <a:lnTo>
                    <a:pt x="3169" y="764"/>
                  </a:lnTo>
                  <a:lnTo>
                    <a:pt x="3206" y="845"/>
                  </a:lnTo>
                  <a:lnTo>
                    <a:pt x="3238" y="929"/>
                  </a:lnTo>
                  <a:lnTo>
                    <a:pt x="3265" y="1016"/>
                  </a:lnTo>
                  <a:lnTo>
                    <a:pt x="3287" y="1105"/>
                  </a:lnTo>
                  <a:lnTo>
                    <a:pt x="3302" y="1196"/>
                  </a:lnTo>
                  <a:lnTo>
                    <a:pt x="3312" y="1289"/>
                  </a:lnTo>
                  <a:lnTo>
                    <a:pt x="3315" y="1384"/>
                  </a:lnTo>
                  <a:lnTo>
                    <a:pt x="3312" y="1477"/>
                  </a:lnTo>
                  <a:lnTo>
                    <a:pt x="3303" y="1567"/>
                  </a:lnTo>
                  <a:lnTo>
                    <a:pt x="3288" y="1657"/>
                  </a:lnTo>
                  <a:lnTo>
                    <a:pt x="3267" y="1744"/>
                  </a:lnTo>
                  <a:lnTo>
                    <a:pt x="3242" y="1829"/>
                  </a:lnTo>
                  <a:lnTo>
                    <a:pt x="3211" y="1911"/>
                  </a:lnTo>
                  <a:lnTo>
                    <a:pt x="3175" y="1991"/>
                  </a:lnTo>
                  <a:lnTo>
                    <a:pt x="3134" y="2069"/>
                  </a:lnTo>
                  <a:lnTo>
                    <a:pt x="3089" y="2142"/>
                  </a:lnTo>
                  <a:lnTo>
                    <a:pt x="3039" y="2214"/>
                  </a:lnTo>
                  <a:lnTo>
                    <a:pt x="2984" y="2282"/>
                  </a:lnTo>
                  <a:lnTo>
                    <a:pt x="2927" y="2345"/>
                  </a:lnTo>
                  <a:lnTo>
                    <a:pt x="2864" y="2406"/>
                  </a:lnTo>
                  <a:lnTo>
                    <a:pt x="2799" y="2462"/>
                  </a:lnTo>
                  <a:lnTo>
                    <a:pt x="2730" y="2515"/>
                  </a:lnTo>
                  <a:lnTo>
                    <a:pt x="2657" y="2562"/>
                  </a:lnTo>
                  <a:lnTo>
                    <a:pt x="2582" y="2605"/>
                  </a:lnTo>
                  <a:lnTo>
                    <a:pt x="2503" y="2645"/>
                  </a:lnTo>
                  <a:lnTo>
                    <a:pt x="2422" y="2678"/>
                  </a:lnTo>
                  <a:lnTo>
                    <a:pt x="2339" y="2707"/>
                  </a:lnTo>
                  <a:lnTo>
                    <a:pt x="2253" y="2730"/>
                  </a:lnTo>
                  <a:lnTo>
                    <a:pt x="2164" y="2749"/>
                  </a:lnTo>
                  <a:lnTo>
                    <a:pt x="2074" y="2761"/>
                  </a:lnTo>
                  <a:lnTo>
                    <a:pt x="1983" y="2767"/>
                  </a:lnTo>
                  <a:lnTo>
                    <a:pt x="1909" y="2774"/>
                  </a:lnTo>
                  <a:lnTo>
                    <a:pt x="1833" y="2781"/>
                  </a:lnTo>
                  <a:lnTo>
                    <a:pt x="1755" y="2787"/>
                  </a:lnTo>
                  <a:lnTo>
                    <a:pt x="1675" y="2791"/>
                  </a:lnTo>
                  <a:lnTo>
                    <a:pt x="1594" y="2795"/>
                  </a:lnTo>
                  <a:lnTo>
                    <a:pt x="1513" y="2799"/>
                  </a:lnTo>
                  <a:lnTo>
                    <a:pt x="1430" y="2801"/>
                  </a:lnTo>
                  <a:lnTo>
                    <a:pt x="1346" y="2803"/>
                  </a:lnTo>
                  <a:lnTo>
                    <a:pt x="1264" y="2804"/>
                  </a:lnTo>
                  <a:lnTo>
                    <a:pt x="1180" y="2805"/>
                  </a:lnTo>
                  <a:lnTo>
                    <a:pt x="1016" y="2805"/>
                  </a:lnTo>
                  <a:lnTo>
                    <a:pt x="935" y="2804"/>
                  </a:lnTo>
                  <a:lnTo>
                    <a:pt x="855" y="2803"/>
                  </a:lnTo>
                  <a:lnTo>
                    <a:pt x="778" y="2801"/>
                  </a:lnTo>
                  <a:lnTo>
                    <a:pt x="701" y="2799"/>
                  </a:lnTo>
                  <a:lnTo>
                    <a:pt x="627" y="2797"/>
                  </a:lnTo>
                  <a:lnTo>
                    <a:pt x="557" y="2795"/>
                  </a:lnTo>
                  <a:lnTo>
                    <a:pt x="488" y="2793"/>
                  </a:lnTo>
                  <a:lnTo>
                    <a:pt x="424" y="2790"/>
                  </a:lnTo>
                  <a:lnTo>
                    <a:pt x="362" y="2788"/>
                  </a:lnTo>
                  <a:lnTo>
                    <a:pt x="304" y="2785"/>
                  </a:lnTo>
                  <a:lnTo>
                    <a:pt x="250" y="2782"/>
                  </a:lnTo>
                  <a:lnTo>
                    <a:pt x="201" y="2780"/>
                  </a:lnTo>
                  <a:lnTo>
                    <a:pt x="156" y="2777"/>
                  </a:lnTo>
                  <a:lnTo>
                    <a:pt x="117" y="2775"/>
                  </a:lnTo>
                  <a:lnTo>
                    <a:pt x="83" y="2773"/>
                  </a:lnTo>
                  <a:lnTo>
                    <a:pt x="53" y="2771"/>
                  </a:lnTo>
                  <a:lnTo>
                    <a:pt x="30" y="2770"/>
                  </a:lnTo>
                  <a:lnTo>
                    <a:pt x="14" y="2769"/>
                  </a:lnTo>
                  <a:lnTo>
                    <a:pt x="3" y="2768"/>
                  </a:lnTo>
                  <a:lnTo>
                    <a:pt x="0" y="2768"/>
                  </a:lnTo>
                  <a:lnTo>
                    <a:pt x="72" y="2750"/>
                  </a:lnTo>
                  <a:lnTo>
                    <a:pt x="139" y="2729"/>
                  </a:lnTo>
                  <a:lnTo>
                    <a:pt x="201" y="2708"/>
                  </a:lnTo>
                  <a:lnTo>
                    <a:pt x="257" y="2684"/>
                  </a:lnTo>
                  <a:lnTo>
                    <a:pt x="310" y="2658"/>
                  </a:lnTo>
                  <a:lnTo>
                    <a:pt x="358" y="2631"/>
                  </a:lnTo>
                  <a:lnTo>
                    <a:pt x="401" y="2602"/>
                  </a:lnTo>
                  <a:lnTo>
                    <a:pt x="441" y="2573"/>
                  </a:lnTo>
                  <a:lnTo>
                    <a:pt x="476" y="2542"/>
                  </a:lnTo>
                  <a:lnTo>
                    <a:pt x="508" y="2509"/>
                  </a:lnTo>
                  <a:lnTo>
                    <a:pt x="537" y="2477"/>
                  </a:lnTo>
                  <a:lnTo>
                    <a:pt x="562" y="2444"/>
                  </a:lnTo>
                  <a:lnTo>
                    <a:pt x="584" y="2411"/>
                  </a:lnTo>
                  <a:lnTo>
                    <a:pt x="602" y="2376"/>
                  </a:lnTo>
                  <a:lnTo>
                    <a:pt x="618" y="2342"/>
                  </a:lnTo>
                  <a:lnTo>
                    <a:pt x="631" y="2308"/>
                  </a:lnTo>
                  <a:lnTo>
                    <a:pt x="642" y="2273"/>
                  </a:lnTo>
                  <a:lnTo>
                    <a:pt x="651" y="2240"/>
                  </a:lnTo>
                  <a:lnTo>
                    <a:pt x="659" y="2207"/>
                  </a:lnTo>
                  <a:lnTo>
                    <a:pt x="663" y="2175"/>
                  </a:lnTo>
                  <a:lnTo>
                    <a:pt x="666" y="2142"/>
                  </a:lnTo>
                  <a:lnTo>
                    <a:pt x="668" y="2111"/>
                  </a:lnTo>
                  <a:lnTo>
                    <a:pt x="668" y="2082"/>
                  </a:lnTo>
                  <a:lnTo>
                    <a:pt x="667" y="2053"/>
                  </a:lnTo>
                  <a:lnTo>
                    <a:pt x="665" y="2025"/>
                  </a:lnTo>
                  <a:lnTo>
                    <a:pt x="662" y="2000"/>
                  </a:lnTo>
                  <a:lnTo>
                    <a:pt x="659" y="1976"/>
                  </a:lnTo>
                  <a:lnTo>
                    <a:pt x="655" y="1954"/>
                  </a:lnTo>
                  <a:lnTo>
                    <a:pt x="650" y="1934"/>
                  </a:lnTo>
                  <a:lnTo>
                    <a:pt x="646" y="1916"/>
                  </a:lnTo>
                  <a:lnTo>
                    <a:pt x="642" y="1900"/>
                  </a:lnTo>
                  <a:lnTo>
                    <a:pt x="639" y="1887"/>
                  </a:lnTo>
                  <a:lnTo>
                    <a:pt x="636" y="1877"/>
                  </a:lnTo>
                  <a:lnTo>
                    <a:pt x="633" y="1869"/>
                  </a:lnTo>
                  <a:lnTo>
                    <a:pt x="632" y="1865"/>
                  </a:lnTo>
                  <a:lnTo>
                    <a:pt x="631" y="1863"/>
                  </a:lnTo>
                  <a:lnTo>
                    <a:pt x="606" y="1787"/>
                  </a:lnTo>
                  <a:lnTo>
                    <a:pt x="585" y="1710"/>
                  </a:lnTo>
                  <a:lnTo>
                    <a:pt x="569" y="1631"/>
                  </a:lnTo>
                  <a:lnTo>
                    <a:pt x="557" y="1549"/>
                  </a:lnTo>
                  <a:lnTo>
                    <a:pt x="549" y="1468"/>
                  </a:lnTo>
                  <a:lnTo>
                    <a:pt x="547" y="1384"/>
                  </a:lnTo>
                  <a:lnTo>
                    <a:pt x="550" y="1289"/>
                  </a:lnTo>
                  <a:lnTo>
                    <a:pt x="560" y="1196"/>
                  </a:lnTo>
                  <a:lnTo>
                    <a:pt x="575" y="1105"/>
                  </a:lnTo>
                  <a:lnTo>
                    <a:pt x="596" y="1016"/>
                  </a:lnTo>
                  <a:lnTo>
                    <a:pt x="623" y="929"/>
                  </a:lnTo>
                  <a:lnTo>
                    <a:pt x="656" y="845"/>
                  </a:lnTo>
                  <a:lnTo>
                    <a:pt x="693" y="764"/>
                  </a:lnTo>
                  <a:lnTo>
                    <a:pt x="735" y="685"/>
                  </a:lnTo>
                  <a:lnTo>
                    <a:pt x="783" y="610"/>
                  </a:lnTo>
                  <a:lnTo>
                    <a:pt x="835" y="538"/>
                  </a:lnTo>
                  <a:lnTo>
                    <a:pt x="892" y="470"/>
                  </a:lnTo>
                  <a:lnTo>
                    <a:pt x="952" y="406"/>
                  </a:lnTo>
                  <a:lnTo>
                    <a:pt x="1017" y="345"/>
                  </a:lnTo>
                  <a:lnTo>
                    <a:pt x="1084" y="289"/>
                  </a:lnTo>
                  <a:lnTo>
                    <a:pt x="1157" y="236"/>
                  </a:lnTo>
                  <a:lnTo>
                    <a:pt x="1231" y="189"/>
                  </a:lnTo>
                  <a:lnTo>
                    <a:pt x="1310" y="146"/>
                  </a:lnTo>
                  <a:lnTo>
                    <a:pt x="1392" y="109"/>
                  </a:lnTo>
                  <a:lnTo>
                    <a:pt x="1475" y="77"/>
                  </a:lnTo>
                  <a:lnTo>
                    <a:pt x="1562" y="50"/>
                  </a:lnTo>
                  <a:lnTo>
                    <a:pt x="1651" y="28"/>
                  </a:lnTo>
                  <a:lnTo>
                    <a:pt x="1743" y="13"/>
                  </a:lnTo>
                  <a:lnTo>
                    <a:pt x="1835" y="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 flipH="1">
              <a:off x="448088" y="1197555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4D4F53"/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16"/>
          <p:cNvSpPr>
            <a:spLocks noEditPoints="1"/>
          </p:cNvSpPr>
          <p:nvPr/>
        </p:nvSpPr>
        <p:spPr bwMode="auto">
          <a:xfrm>
            <a:off x="3933433" y="3577727"/>
            <a:ext cx="492024" cy="375112"/>
          </a:xfrm>
          <a:custGeom>
            <a:avLst/>
            <a:gdLst>
              <a:gd name="T0" fmla="*/ 2689 w 3955"/>
              <a:gd name="T1" fmla="*/ 2691 h 3016"/>
              <a:gd name="T2" fmla="*/ 2453 w 3955"/>
              <a:gd name="T3" fmla="*/ 1771 h 3016"/>
              <a:gd name="T4" fmla="*/ 2105 w 3955"/>
              <a:gd name="T5" fmla="*/ 2130 h 3016"/>
              <a:gd name="T6" fmla="*/ 1924 w 3955"/>
              <a:gd name="T7" fmla="*/ 2319 h 3016"/>
              <a:gd name="T8" fmla="*/ 1805 w 3955"/>
              <a:gd name="T9" fmla="*/ 2362 h 3016"/>
              <a:gd name="T10" fmla="*/ 1714 w 3955"/>
              <a:gd name="T11" fmla="*/ 2362 h 3016"/>
              <a:gd name="T12" fmla="*/ 1594 w 3955"/>
              <a:gd name="T13" fmla="*/ 2315 h 3016"/>
              <a:gd name="T14" fmla="*/ 1458 w 3955"/>
              <a:gd name="T15" fmla="*/ 2168 h 3016"/>
              <a:gd name="T16" fmla="*/ 1258 w 3955"/>
              <a:gd name="T17" fmla="*/ 1908 h 3016"/>
              <a:gd name="T18" fmla="*/ 1099 w 3955"/>
              <a:gd name="T19" fmla="*/ 1697 h 3016"/>
              <a:gd name="T20" fmla="*/ 942 w 3955"/>
              <a:gd name="T21" fmla="*/ 1492 h 3016"/>
              <a:gd name="T22" fmla="*/ 889 w 3955"/>
              <a:gd name="T23" fmla="*/ 1385 h 3016"/>
              <a:gd name="T24" fmla="*/ 881 w 3955"/>
              <a:gd name="T25" fmla="*/ 1269 h 3016"/>
              <a:gd name="T26" fmla="*/ 917 w 3955"/>
              <a:gd name="T27" fmla="*/ 1160 h 3016"/>
              <a:gd name="T28" fmla="*/ 995 w 3955"/>
              <a:gd name="T29" fmla="*/ 1070 h 3016"/>
              <a:gd name="T30" fmla="*/ 1102 w 3955"/>
              <a:gd name="T31" fmla="*/ 1016 h 3016"/>
              <a:gd name="T32" fmla="*/ 1217 w 3955"/>
              <a:gd name="T33" fmla="*/ 1009 h 3016"/>
              <a:gd name="T34" fmla="*/ 1326 w 3955"/>
              <a:gd name="T35" fmla="*/ 1045 h 3016"/>
              <a:gd name="T36" fmla="*/ 1416 w 3955"/>
              <a:gd name="T37" fmla="*/ 1123 h 3016"/>
              <a:gd name="T38" fmla="*/ 1579 w 3955"/>
              <a:gd name="T39" fmla="*/ 1336 h 3016"/>
              <a:gd name="T40" fmla="*/ 1726 w 3955"/>
              <a:gd name="T41" fmla="*/ 1532 h 3016"/>
              <a:gd name="T42" fmla="*/ 2072 w 3955"/>
              <a:gd name="T43" fmla="*/ 1305 h 3016"/>
              <a:gd name="T44" fmla="*/ 2530 w 3955"/>
              <a:gd name="T45" fmla="*/ 913 h 3016"/>
              <a:gd name="T46" fmla="*/ 325 w 3955"/>
              <a:gd name="T47" fmla="*/ 326 h 3016"/>
              <a:gd name="T48" fmla="*/ 2885 w 3955"/>
              <a:gd name="T49" fmla="*/ 4 h 3016"/>
              <a:gd name="T50" fmla="*/ 2966 w 3955"/>
              <a:gd name="T51" fmla="*/ 48 h 3016"/>
              <a:gd name="T52" fmla="*/ 3011 w 3955"/>
              <a:gd name="T53" fmla="*/ 130 h 3016"/>
              <a:gd name="T54" fmla="*/ 3175 w 3955"/>
              <a:gd name="T55" fmla="*/ 471 h 3016"/>
              <a:gd name="T56" fmla="*/ 3551 w 3955"/>
              <a:gd name="T57" fmla="*/ 262 h 3016"/>
              <a:gd name="T58" fmla="*/ 3666 w 3955"/>
              <a:gd name="T59" fmla="*/ 243 h 3016"/>
              <a:gd name="T60" fmla="*/ 3778 w 3955"/>
              <a:gd name="T61" fmla="*/ 269 h 3016"/>
              <a:gd name="T62" fmla="*/ 3872 w 3955"/>
              <a:gd name="T63" fmla="*/ 337 h 3016"/>
              <a:gd name="T64" fmla="*/ 3936 w 3955"/>
              <a:gd name="T65" fmla="*/ 439 h 3016"/>
              <a:gd name="T66" fmla="*/ 3955 w 3955"/>
              <a:gd name="T67" fmla="*/ 555 h 3016"/>
              <a:gd name="T68" fmla="*/ 3929 w 3955"/>
              <a:gd name="T69" fmla="*/ 667 h 3016"/>
              <a:gd name="T70" fmla="*/ 3862 w 3955"/>
              <a:gd name="T71" fmla="*/ 762 h 3016"/>
              <a:gd name="T72" fmla="*/ 3628 w 3955"/>
              <a:gd name="T73" fmla="*/ 901 h 3016"/>
              <a:gd name="T74" fmla="*/ 3160 w 3955"/>
              <a:gd name="T75" fmla="*/ 1194 h 3016"/>
              <a:gd name="T76" fmla="*/ 3011 w 3955"/>
              <a:gd name="T77" fmla="*/ 2887 h 3016"/>
              <a:gd name="T78" fmla="*/ 2966 w 3955"/>
              <a:gd name="T79" fmla="*/ 2968 h 3016"/>
              <a:gd name="T80" fmla="*/ 2885 w 3955"/>
              <a:gd name="T81" fmla="*/ 3013 h 3016"/>
              <a:gd name="T82" fmla="*/ 130 w 3955"/>
              <a:gd name="T83" fmla="*/ 3013 h 3016"/>
              <a:gd name="T84" fmla="*/ 48 w 3955"/>
              <a:gd name="T85" fmla="*/ 2968 h 3016"/>
              <a:gd name="T86" fmla="*/ 4 w 3955"/>
              <a:gd name="T87" fmla="*/ 2887 h 3016"/>
              <a:gd name="T88" fmla="*/ 4 w 3955"/>
              <a:gd name="T89" fmla="*/ 130 h 3016"/>
              <a:gd name="T90" fmla="*/ 48 w 3955"/>
              <a:gd name="T91" fmla="*/ 48 h 3016"/>
              <a:gd name="T92" fmla="*/ 130 w 3955"/>
              <a:gd name="T93" fmla="*/ 4 h 3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55" h="3016">
                <a:moveTo>
                  <a:pt x="325" y="326"/>
                </a:moveTo>
                <a:lnTo>
                  <a:pt x="325" y="2691"/>
                </a:lnTo>
                <a:lnTo>
                  <a:pt x="2689" y="2691"/>
                </a:lnTo>
                <a:lnTo>
                  <a:pt x="2689" y="1556"/>
                </a:lnTo>
                <a:lnTo>
                  <a:pt x="2570" y="1662"/>
                </a:lnTo>
                <a:lnTo>
                  <a:pt x="2453" y="1771"/>
                </a:lnTo>
                <a:lnTo>
                  <a:pt x="2336" y="1885"/>
                </a:lnTo>
                <a:lnTo>
                  <a:pt x="2221" y="2005"/>
                </a:lnTo>
                <a:lnTo>
                  <a:pt x="2105" y="2130"/>
                </a:lnTo>
                <a:lnTo>
                  <a:pt x="1988" y="2262"/>
                </a:lnTo>
                <a:lnTo>
                  <a:pt x="1957" y="2292"/>
                </a:lnTo>
                <a:lnTo>
                  <a:pt x="1924" y="2319"/>
                </a:lnTo>
                <a:lnTo>
                  <a:pt x="1886" y="2338"/>
                </a:lnTo>
                <a:lnTo>
                  <a:pt x="1846" y="2354"/>
                </a:lnTo>
                <a:lnTo>
                  <a:pt x="1805" y="2362"/>
                </a:lnTo>
                <a:lnTo>
                  <a:pt x="1762" y="2366"/>
                </a:lnTo>
                <a:lnTo>
                  <a:pt x="1758" y="2366"/>
                </a:lnTo>
                <a:lnTo>
                  <a:pt x="1714" y="2362"/>
                </a:lnTo>
                <a:lnTo>
                  <a:pt x="1672" y="2352"/>
                </a:lnTo>
                <a:lnTo>
                  <a:pt x="1632" y="2336"/>
                </a:lnTo>
                <a:lnTo>
                  <a:pt x="1594" y="2315"/>
                </a:lnTo>
                <a:lnTo>
                  <a:pt x="1560" y="2288"/>
                </a:lnTo>
                <a:lnTo>
                  <a:pt x="1530" y="2256"/>
                </a:lnTo>
                <a:lnTo>
                  <a:pt x="1458" y="2168"/>
                </a:lnTo>
                <a:lnTo>
                  <a:pt x="1390" y="2081"/>
                </a:lnTo>
                <a:lnTo>
                  <a:pt x="1324" y="1995"/>
                </a:lnTo>
                <a:lnTo>
                  <a:pt x="1258" y="1908"/>
                </a:lnTo>
                <a:lnTo>
                  <a:pt x="1193" y="1822"/>
                </a:lnTo>
                <a:lnTo>
                  <a:pt x="1146" y="1759"/>
                </a:lnTo>
                <a:lnTo>
                  <a:pt x="1099" y="1697"/>
                </a:lnTo>
                <a:lnTo>
                  <a:pt x="1050" y="1631"/>
                </a:lnTo>
                <a:lnTo>
                  <a:pt x="997" y="1562"/>
                </a:lnTo>
                <a:lnTo>
                  <a:pt x="942" y="1492"/>
                </a:lnTo>
                <a:lnTo>
                  <a:pt x="919" y="1457"/>
                </a:lnTo>
                <a:lnTo>
                  <a:pt x="901" y="1422"/>
                </a:lnTo>
                <a:lnTo>
                  <a:pt x="889" y="1385"/>
                </a:lnTo>
                <a:lnTo>
                  <a:pt x="882" y="1346"/>
                </a:lnTo>
                <a:lnTo>
                  <a:pt x="878" y="1308"/>
                </a:lnTo>
                <a:lnTo>
                  <a:pt x="881" y="1269"/>
                </a:lnTo>
                <a:lnTo>
                  <a:pt x="888" y="1232"/>
                </a:lnTo>
                <a:lnTo>
                  <a:pt x="900" y="1195"/>
                </a:lnTo>
                <a:lnTo>
                  <a:pt x="917" y="1160"/>
                </a:lnTo>
                <a:lnTo>
                  <a:pt x="938" y="1127"/>
                </a:lnTo>
                <a:lnTo>
                  <a:pt x="965" y="1097"/>
                </a:lnTo>
                <a:lnTo>
                  <a:pt x="995" y="1070"/>
                </a:lnTo>
                <a:lnTo>
                  <a:pt x="1028" y="1047"/>
                </a:lnTo>
                <a:lnTo>
                  <a:pt x="1064" y="1029"/>
                </a:lnTo>
                <a:lnTo>
                  <a:pt x="1102" y="1016"/>
                </a:lnTo>
                <a:lnTo>
                  <a:pt x="1140" y="1009"/>
                </a:lnTo>
                <a:lnTo>
                  <a:pt x="1178" y="1007"/>
                </a:lnTo>
                <a:lnTo>
                  <a:pt x="1217" y="1009"/>
                </a:lnTo>
                <a:lnTo>
                  <a:pt x="1254" y="1016"/>
                </a:lnTo>
                <a:lnTo>
                  <a:pt x="1291" y="1028"/>
                </a:lnTo>
                <a:lnTo>
                  <a:pt x="1326" y="1045"/>
                </a:lnTo>
                <a:lnTo>
                  <a:pt x="1358" y="1067"/>
                </a:lnTo>
                <a:lnTo>
                  <a:pt x="1390" y="1092"/>
                </a:lnTo>
                <a:lnTo>
                  <a:pt x="1416" y="1123"/>
                </a:lnTo>
                <a:lnTo>
                  <a:pt x="1474" y="1197"/>
                </a:lnTo>
                <a:lnTo>
                  <a:pt x="1528" y="1268"/>
                </a:lnTo>
                <a:lnTo>
                  <a:pt x="1579" y="1336"/>
                </a:lnTo>
                <a:lnTo>
                  <a:pt x="1627" y="1400"/>
                </a:lnTo>
                <a:lnTo>
                  <a:pt x="1673" y="1462"/>
                </a:lnTo>
                <a:lnTo>
                  <a:pt x="1726" y="1532"/>
                </a:lnTo>
                <a:lnTo>
                  <a:pt x="1777" y="1600"/>
                </a:lnTo>
                <a:lnTo>
                  <a:pt x="1924" y="1450"/>
                </a:lnTo>
                <a:lnTo>
                  <a:pt x="2072" y="1305"/>
                </a:lnTo>
                <a:lnTo>
                  <a:pt x="2221" y="1169"/>
                </a:lnTo>
                <a:lnTo>
                  <a:pt x="2374" y="1038"/>
                </a:lnTo>
                <a:lnTo>
                  <a:pt x="2530" y="913"/>
                </a:lnTo>
                <a:lnTo>
                  <a:pt x="2689" y="793"/>
                </a:lnTo>
                <a:lnTo>
                  <a:pt x="2689" y="326"/>
                </a:lnTo>
                <a:lnTo>
                  <a:pt x="325" y="326"/>
                </a:lnTo>
                <a:close/>
                <a:moveTo>
                  <a:pt x="162" y="0"/>
                </a:moveTo>
                <a:lnTo>
                  <a:pt x="2851" y="0"/>
                </a:lnTo>
                <a:lnTo>
                  <a:pt x="2885" y="4"/>
                </a:lnTo>
                <a:lnTo>
                  <a:pt x="2915" y="14"/>
                </a:lnTo>
                <a:lnTo>
                  <a:pt x="2942" y="28"/>
                </a:lnTo>
                <a:lnTo>
                  <a:pt x="2966" y="48"/>
                </a:lnTo>
                <a:lnTo>
                  <a:pt x="2987" y="72"/>
                </a:lnTo>
                <a:lnTo>
                  <a:pt x="3001" y="100"/>
                </a:lnTo>
                <a:lnTo>
                  <a:pt x="3011" y="130"/>
                </a:lnTo>
                <a:lnTo>
                  <a:pt x="3014" y="164"/>
                </a:lnTo>
                <a:lnTo>
                  <a:pt x="3014" y="571"/>
                </a:lnTo>
                <a:lnTo>
                  <a:pt x="3175" y="471"/>
                </a:lnTo>
                <a:lnTo>
                  <a:pt x="3341" y="374"/>
                </a:lnTo>
                <a:lnTo>
                  <a:pt x="3514" y="279"/>
                </a:lnTo>
                <a:lnTo>
                  <a:pt x="3551" y="262"/>
                </a:lnTo>
                <a:lnTo>
                  <a:pt x="3588" y="250"/>
                </a:lnTo>
                <a:lnTo>
                  <a:pt x="3628" y="244"/>
                </a:lnTo>
                <a:lnTo>
                  <a:pt x="3666" y="243"/>
                </a:lnTo>
                <a:lnTo>
                  <a:pt x="3704" y="248"/>
                </a:lnTo>
                <a:lnTo>
                  <a:pt x="3742" y="256"/>
                </a:lnTo>
                <a:lnTo>
                  <a:pt x="3778" y="269"/>
                </a:lnTo>
                <a:lnTo>
                  <a:pt x="3812" y="287"/>
                </a:lnTo>
                <a:lnTo>
                  <a:pt x="3844" y="310"/>
                </a:lnTo>
                <a:lnTo>
                  <a:pt x="3872" y="337"/>
                </a:lnTo>
                <a:lnTo>
                  <a:pt x="3898" y="367"/>
                </a:lnTo>
                <a:lnTo>
                  <a:pt x="3919" y="401"/>
                </a:lnTo>
                <a:lnTo>
                  <a:pt x="3936" y="439"/>
                </a:lnTo>
                <a:lnTo>
                  <a:pt x="3948" y="477"/>
                </a:lnTo>
                <a:lnTo>
                  <a:pt x="3954" y="515"/>
                </a:lnTo>
                <a:lnTo>
                  <a:pt x="3955" y="555"/>
                </a:lnTo>
                <a:lnTo>
                  <a:pt x="3952" y="594"/>
                </a:lnTo>
                <a:lnTo>
                  <a:pt x="3942" y="631"/>
                </a:lnTo>
                <a:lnTo>
                  <a:pt x="3929" y="667"/>
                </a:lnTo>
                <a:lnTo>
                  <a:pt x="3911" y="700"/>
                </a:lnTo>
                <a:lnTo>
                  <a:pt x="3888" y="733"/>
                </a:lnTo>
                <a:lnTo>
                  <a:pt x="3862" y="762"/>
                </a:lnTo>
                <a:lnTo>
                  <a:pt x="3832" y="787"/>
                </a:lnTo>
                <a:lnTo>
                  <a:pt x="3797" y="808"/>
                </a:lnTo>
                <a:lnTo>
                  <a:pt x="3628" y="901"/>
                </a:lnTo>
                <a:lnTo>
                  <a:pt x="3466" y="997"/>
                </a:lnTo>
                <a:lnTo>
                  <a:pt x="3310" y="1094"/>
                </a:lnTo>
                <a:lnTo>
                  <a:pt x="3160" y="1194"/>
                </a:lnTo>
                <a:lnTo>
                  <a:pt x="3014" y="1298"/>
                </a:lnTo>
                <a:lnTo>
                  <a:pt x="3014" y="2854"/>
                </a:lnTo>
                <a:lnTo>
                  <a:pt x="3011" y="2887"/>
                </a:lnTo>
                <a:lnTo>
                  <a:pt x="3001" y="2917"/>
                </a:lnTo>
                <a:lnTo>
                  <a:pt x="2987" y="2944"/>
                </a:lnTo>
                <a:lnTo>
                  <a:pt x="2966" y="2968"/>
                </a:lnTo>
                <a:lnTo>
                  <a:pt x="2942" y="2989"/>
                </a:lnTo>
                <a:lnTo>
                  <a:pt x="2915" y="3003"/>
                </a:lnTo>
                <a:lnTo>
                  <a:pt x="2885" y="3013"/>
                </a:lnTo>
                <a:lnTo>
                  <a:pt x="2851" y="3016"/>
                </a:lnTo>
                <a:lnTo>
                  <a:pt x="162" y="3016"/>
                </a:lnTo>
                <a:lnTo>
                  <a:pt x="130" y="3013"/>
                </a:lnTo>
                <a:lnTo>
                  <a:pt x="100" y="3003"/>
                </a:lnTo>
                <a:lnTo>
                  <a:pt x="72" y="2989"/>
                </a:lnTo>
                <a:lnTo>
                  <a:pt x="48" y="2968"/>
                </a:lnTo>
                <a:lnTo>
                  <a:pt x="28" y="2944"/>
                </a:lnTo>
                <a:lnTo>
                  <a:pt x="13" y="2917"/>
                </a:lnTo>
                <a:lnTo>
                  <a:pt x="4" y="2887"/>
                </a:lnTo>
                <a:lnTo>
                  <a:pt x="0" y="2854"/>
                </a:lnTo>
                <a:lnTo>
                  <a:pt x="0" y="164"/>
                </a:lnTo>
                <a:lnTo>
                  <a:pt x="4" y="130"/>
                </a:lnTo>
                <a:lnTo>
                  <a:pt x="13" y="100"/>
                </a:lnTo>
                <a:lnTo>
                  <a:pt x="28" y="72"/>
                </a:lnTo>
                <a:lnTo>
                  <a:pt x="48" y="48"/>
                </a:lnTo>
                <a:lnTo>
                  <a:pt x="72" y="28"/>
                </a:lnTo>
                <a:lnTo>
                  <a:pt x="100" y="14"/>
                </a:lnTo>
                <a:lnTo>
                  <a:pt x="130" y="4"/>
                </a:lnTo>
                <a:lnTo>
                  <a:pt x="162" y="0"/>
                </a:lnTo>
                <a:close/>
              </a:path>
            </a:pathLst>
          </a:custGeom>
          <a:solidFill>
            <a:srgbClr val="FAA9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lt1"/>
              </a:solidFill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6989287" y="4202058"/>
            <a:ext cx="1221875" cy="1033214"/>
            <a:chOff x="7766510" y="2576052"/>
            <a:chExt cx="1316038" cy="1112838"/>
          </a:xfrm>
          <a:solidFill>
            <a:srgbClr val="5154A5"/>
          </a:solidFill>
        </p:grpSpPr>
        <p:sp>
          <p:nvSpPr>
            <p:cNvPr id="166" name="Freeform 6"/>
            <p:cNvSpPr>
              <a:spLocks/>
            </p:cNvSpPr>
            <p:nvPr/>
          </p:nvSpPr>
          <p:spPr bwMode="auto">
            <a:xfrm flipH="1">
              <a:off x="7766510" y="2576052"/>
              <a:ext cx="1316038" cy="1112838"/>
            </a:xfrm>
            <a:custGeom>
              <a:avLst/>
              <a:gdLst/>
              <a:ahLst/>
              <a:cxnLst>
                <a:cxn ang="0">
                  <a:pos x="2118" y="13"/>
                </a:cxn>
                <a:cxn ang="0">
                  <a:pos x="2385" y="77"/>
                </a:cxn>
                <a:cxn ang="0">
                  <a:pos x="2629" y="189"/>
                </a:cxn>
                <a:cxn ang="0">
                  <a:pos x="2845" y="345"/>
                </a:cxn>
                <a:cxn ang="0">
                  <a:pos x="3026" y="538"/>
                </a:cxn>
                <a:cxn ang="0">
                  <a:pos x="3169" y="764"/>
                </a:cxn>
                <a:cxn ang="0">
                  <a:pos x="3265" y="1016"/>
                </a:cxn>
                <a:cxn ang="0">
                  <a:pos x="3312" y="1289"/>
                </a:cxn>
                <a:cxn ang="0">
                  <a:pos x="3303" y="1567"/>
                </a:cxn>
                <a:cxn ang="0">
                  <a:pos x="3242" y="1829"/>
                </a:cxn>
                <a:cxn ang="0">
                  <a:pos x="3134" y="2069"/>
                </a:cxn>
                <a:cxn ang="0">
                  <a:pos x="2984" y="2282"/>
                </a:cxn>
                <a:cxn ang="0">
                  <a:pos x="2799" y="2462"/>
                </a:cxn>
                <a:cxn ang="0">
                  <a:pos x="2582" y="2605"/>
                </a:cxn>
                <a:cxn ang="0">
                  <a:pos x="2339" y="2707"/>
                </a:cxn>
                <a:cxn ang="0">
                  <a:pos x="2074" y="2761"/>
                </a:cxn>
                <a:cxn ang="0">
                  <a:pos x="1833" y="2781"/>
                </a:cxn>
                <a:cxn ang="0">
                  <a:pos x="1594" y="2795"/>
                </a:cxn>
                <a:cxn ang="0">
                  <a:pos x="1346" y="2803"/>
                </a:cxn>
                <a:cxn ang="0">
                  <a:pos x="1016" y="2805"/>
                </a:cxn>
                <a:cxn ang="0">
                  <a:pos x="778" y="2801"/>
                </a:cxn>
                <a:cxn ang="0">
                  <a:pos x="557" y="2795"/>
                </a:cxn>
                <a:cxn ang="0">
                  <a:pos x="362" y="2788"/>
                </a:cxn>
                <a:cxn ang="0">
                  <a:pos x="201" y="2780"/>
                </a:cxn>
                <a:cxn ang="0">
                  <a:pos x="83" y="2773"/>
                </a:cxn>
                <a:cxn ang="0">
                  <a:pos x="14" y="2769"/>
                </a:cxn>
                <a:cxn ang="0">
                  <a:pos x="72" y="2750"/>
                </a:cxn>
                <a:cxn ang="0">
                  <a:pos x="257" y="2684"/>
                </a:cxn>
                <a:cxn ang="0">
                  <a:pos x="401" y="2602"/>
                </a:cxn>
                <a:cxn ang="0">
                  <a:pos x="508" y="2509"/>
                </a:cxn>
                <a:cxn ang="0">
                  <a:pos x="584" y="2411"/>
                </a:cxn>
                <a:cxn ang="0">
                  <a:pos x="631" y="2308"/>
                </a:cxn>
                <a:cxn ang="0">
                  <a:pos x="659" y="2207"/>
                </a:cxn>
                <a:cxn ang="0">
                  <a:pos x="668" y="2111"/>
                </a:cxn>
                <a:cxn ang="0">
                  <a:pos x="665" y="2025"/>
                </a:cxn>
                <a:cxn ang="0">
                  <a:pos x="655" y="1954"/>
                </a:cxn>
                <a:cxn ang="0">
                  <a:pos x="642" y="1900"/>
                </a:cxn>
                <a:cxn ang="0">
                  <a:pos x="633" y="1869"/>
                </a:cxn>
                <a:cxn ang="0">
                  <a:pos x="606" y="1787"/>
                </a:cxn>
                <a:cxn ang="0">
                  <a:pos x="557" y="1549"/>
                </a:cxn>
                <a:cxn ang="0">
                  <a:pos x="550" y="1289"/>
                </a:cxn>
                <a:cxn ang="0">
                  <a:pos x="596" y="1016"/>
                </a:cxn>
                <a:cxn ang="0">
                  <a:pos x="693" y="764"/>
                </a:cxn>
                <a:cxn ang="0">
                  <a:pos x="835" y="538"/>
                </a:cxn>
                <a:cxn ang="0">
                  <a:pos x="1017" y="345"/>
                </a:cxn>
                <a:cxn ang="0">
                  <a:pos x="1231" y="189"/>
                </a:cxn>
                <a:cxn ang="0">
                  <a:pos x="1475" y="77"/>
                </a:cxn>
                <a:cxn ang="0">
                  <a:pos x="1743" y="13"/>
                </a:cxn>
              </a:cxnLst>
              <a:rect l="0" t="0" r="r" b="b"/>
              <a:pathLst>
                <a:path w="3315" h="2805">
                  <a:moveTo>
                    <a:pt x="1930" y="0"/>
                  </a:moveTo>
                  <a:lnTo>
                    <a:pt x="2025" y="3"/>
                  </a:lnTo>
                  <a:lnTo>
                    <a:pt x="2118" y="13"/>
                  </a:lnTo>
                  <a:lnTo>
                    <a:pt x="2210" y="28"/>
                  </a:lnTo>
                  <a:lnTo>
                    <a:pt x="2298" y="50"/>
                  </a:lnTo>
                  <a:lnTo>
                    <a:pt x="2385" y="77"/>
                  </a:lnTo>
                  <a:lnTo>
                    <a:pt x="2469" y="109"/>
                  </a:lnTo>
                  <a:lnTo>
                    <a:pt x="2550" y="146"/>
                  </a:lnTo>
                  <a:lnTo>
                    <a:pt x="2629" y="189"/>
                  </a:lnTo>
                  <a:lnTo>
                    <a:pt x="2705" y="236"/>
                  </a:lnTo>
                  <a:lnTo>
                    <a:pt x="2776" y="289"/>
                  </a:lnTo>
                  <a:lnTo>
                    <a:pt x="2845" y="345"/>
                  </a:lnTo>
                  <a:lnTo>
                    <a:pt x="2909" y="406"/>
                  </a:lnTo>
                  <a:lnTo>
                    <a:pt x="2970" y="470"/>
                  </a:lnTo>
                  <a:lnTo>
                    <a:pt x="3026" y="538"/>
                  </a:lnTo>
                  <a:lnTo>
                    <a:pt x="3078" y="610"/>
                  </a:lnTo>
                  <a:lnTo>
                    <a:pt x="3125" y="685"/>
                  </a:lnTo>
                  <a:lnTo>
                    <a:pt x="3169" y="764"/>
                  </a:lnTo>
                  <a:lnTo>
                    <a:pt x="3206" y="845"/>
                  </a:lnTo>
                  <a:lnTo>
                    <a:pt x="3238" y="929"/>
                  </a:lnTo>
                  <a:lnTo>
                    <a:pt x="3265" y="1016"/>
                  </a:lnTo>
                  <a:lnTo>
                    <a:pt x="3287" y="1105"/>
                  </a:lnTo>
                  <a:lnTo>
                    <a:pt x="3302" y="1196"/>
                  </a:lnTo>
                  <a:lnTo>
                    <a:pt x="3312" y="1289"/>
                  </a:lnTo>
                  <a:lnTo>
                    <a:pt x="3315" y="1384"/>
                  </a:lnTo>
                  <a:lnTo>
                    <a:pt x="3312" y="1477"/>
                  </a:lnTo>
                  <a:lnTo>
                    <a:pt x="3303" y="1567"/>
                  </a:lnTo>
                  <a:lnTo>
                    <a:pt x="3288" y="1657"/>
                  </a:lnTo>
                  <a:lnTo>
                    <a:pt x="3267" y="1744"/>
                  </a:lnTo>
                  <a:lnTo>
                    <a:pt x="3242" y="1829"/>
                  </a:lnTo>
                  <a:lnTo>
                    <a:pt x="3211" y="1911"/>
                  </a:lnTo>
                  <a:lnTo>
                    <a:pt x="3175" y="1991"/>
                  </a:lnTo>
                  <a:lnTo>
                    <a:pt x="3134" y="2069"/>
                  </a:lnTo>
                  <a:lnTo>
                    <a:pt x="3089" y="2142"/>
                  </a:lnTo>
                  <a:lnTo>
                    <a:pt x="3039" y="2214"/>
                  </a:lnTo>
                  <a:lnTo>
                    <a:pt x="2984" y="2282"/>
                  </a:lnTo>
                  <a:lnTo>
                    <a:pt x="2927" y="2345"/>
                  </a:lnTo>
                  <a:lnTo>
                    <a:pt x="2864" y="2406"/>
                  </a:lnTo>
                  <a:lnTo>
                    <a:pt x="2799" y="2462"/>
                  </a:lnTo>
                  <a:lnTo>
                    <a:pt x="2730" y="2515"/>
                  </a:lnTo>
                  <a:lnTo>
                    <a:pt x="2657" y="2562"/>
                  </a:lnTo>
                  <a:lnTo>
                    <a:pt x="2582" y="2605"/>
                  </a:lnTo>
                  <a:lnTo>
                    <a:pt x="2503" y="2645"/>
                  </a:lnTo>
                  <a:lnTo>
                    <a:pt x="2422" y="2678"/>
                  </a:lnTo>
                  <a:lnTo>
                    <a:pt x="2339" y="2707"/>
                  </a:lnTo>
                  <a:lnTo>
                    <a:pt x="2253" y="2730"/>
                  </a:lnTo>
                  <a:lnTo>
                    <a:pt x="2164" y="2749"/>
                  </a:lnTo>
                  <a:lnTo>
                    <a:pt x="2074" y="2761"/>
                  </a:lnTo>
                  <a:lnTo>
                    <a:pt x="1983" y="2767"/>
                  </a:lnTo>
                  <a:lnTo>
                    <a:pt x="1909" y="2774"/>
                  </a:lnTo>
                  <a:lnTo>
                    <a:pt x="1833" y="2781"/>
                  </a:lnTo>
                  <a:lnTo>
                    <a:pt x="1755" y="2787"/>
                  </a:lnTo>
                  <a:lnTo>
                    <a:pt x="1675" y="2791"/>
                  </a:lnTo>
                  <a:lnTo>
                    <a:pt x="1594" y="2795"/>
                  </a:lnTo>
                  <a:lnTo>
                    <a:pt x="1513" y="2799"/>
                  </a:lnTo>
                  <a:lnTo>
                    <a:pt x="1430" y="2801"/>
                  </a:lnTo>
                  <a:lnTo>
                    <a:pt x="1346" y="2803"/>
                  </a:lnTo>
                  <a:lnTo>
                    <a:pt x="1264" y="2804"/>
                  </a:lnTo>
                  <a:lnTo>
                    <a:pt x="1180" y="2805"/>
                  </a:lnTo>
                  <a:lnTo>
                    <a:pt x="1016" y="2805"/>
                  </a:lnTo>
                  <a:lnTo>
                    <a:pt x="935" y="2804"/>
                  </a:lnTo>
                  <a:lnTo>
                    <a:pt x="855" y="2803"/>
                  </a:lnTo>
                  <a:lnTo>
                    <a:pt x="778" y="2801"/>
                  </a:lnTo>
                  <a:lnTo>
                    <a:pt x="701" y="2799"/>
                  </a:lnTo>
                  <a:lnTo>
                    <a:pt x="627" y="2797"/>
                  </a:lnTo>
                  <a:lnTo>
                    <a:pt x="557" y="2795"/>
                  </a:lnTo>
                  <a:lnTo>
                    <a:pt x="488" y="2793"/>
                  </a:lnTo>
                  <a:lnTo>
                    <a:pt x="424" y="2790"/>
                  </a:lnTo>
                  <a:lnTo>
                    <a:pt x="362" y="2788"/>
                  </a:lnTo>
                  <a:lnTo>
                    <a:pt x="304" y="2785"/>
                  </a:lnTo>
                  <a:lnTo>
                    <a:pt x="250" y="2782"/>
                  </a:lnTo>
                  <a:lnTo>
                    <a:pt x="201" y="2780"/>
                  </a:lnTo>
                  <a:lnTo>
                    <a:pt x="156" y="2777"/>
                  </a:lnTo>
                  <a:lnTo>
                    <a:pt x="117" y="2775"/>
                  </a:lnTo>
                  <a:lnTo>
                    <a:pt x="83" y="2773"/>
                  </a:lnTo>
                  <a:lnTo>
                    <a:pt x="53" y="2771"/>
                  </a:lnTo>
                  <a:lnTo>
                    <a:pt x="30" y="2770"/>
                  </a:lnTo>
                  <a:lnTo>
                    <a:pt x="14" y="2769"/>
                  </a:lnTo>
                  <a:lnTo>
                    <a:pt x="3" y="2768"/>
                  </a:lnTo>
                  <a:lnTo>
                    <a:pt x="0" y="2768"/>
                  </a:lnTo>
                  <a:lnTo>
                    <a:pt x="72" y="2750"/>
                  </a:lnTo>
                  <a:lnTo>
                    <a:pt x="139" y="2729"/>
                  </a:lnTo>
                  <a:lnTo>
                    <a:pt x="201" y="2708"/>
                  </a:lnTo>
                  <a:lnTo>
                    <a:pt x="257" y="2684"/>
                  </a:lnTo>
                  <a:lnTo>
                    <a:pt x="310" y="2658"/>
                  </a:lnTo>
                  <a:lnTo>
                    <a:pt x="358" y="2631"/>
                  </a:lnTo>
                  <a:lnTo>
                    <a:pt x="401" y="2602"/>
                  </a:lnTo>
                  <a:lnTo>
                    <a:pt x="441" y="2573"/>
                  </a:lnTo>
                  <a:lnTo>
                    <a:pt x="476" y="2542"/>
                  </a:lnTo>
                  <a:lnTo>
                    <a:pt x="508" y="2509"/>
                  </a:lnTo>
                  <a:lnTo>
                    <a:pt x="537" y="2477"/>
                  </a:lnTo>
                  <a:lnTo>
                    <a:pt x="562" y="2444"/>
                  </a:lnTo>
                  <a:lnTo>
                    <a:pt x="584" y="2411"/>
                  </a:lnTo>
                  <a:lnTo>
                    <a:pt x="602" y="2376"/>
                  </a:lnTo>
                  <a:lnTo>
                    <a:pt x="618" y="2342"/>
                  </a:lnTo>
                  <a:lnTo>
                    <a:pt x="631" y="2308"/>
                  </a:lnTo>
                  <a:lnTo>
                    <a:pt x="642" y="2273"/>
                  </a:lnTo>
                  <a:lnTo>
                    <a:pt x="651" y="2240"/>
                  </a:lnTo>
                  <a:lnTo>
                    <a:pt x="659" y="2207"/>
                  </a:lnTo>
                  <a:lnTo>
                    <a:pt x="663" y="2175"/>
                  </a:lnTo>
                  <a:lnTo>
                    <a:pt x="666" y="2142"/>
                  </a:lnTo>
                  <a:lnTo>
                    <a:pt x="668" y="2111"/>
                  </a:lnTo>
                  <a:lnTo>
                    <a:pt x="668" y="2082"/>
                  </a:lnTo>
                  <a:lnTo>
                    <a:pt x="667" y="2053"/>
                  </a:lnTo>
                  <a:lnTo>
                    <a:pt x="665" y="2025"/>
                  </a:lnTo>
                  <a:lnTo>
                    <a:pt x="662" y="2000"/>
                  </a:lnTo>
                  <a:lnTo>
                    <a:pt x="659" y="1976"/>
                  </a:lnTo>
                  <a:lnTo>
                    <a:pt x="655" y="1954"/>
                  </a:lnTo>
                  <a:lnTo>
                    <a:pt x="650" y="1934"/>
                  </a:lnTo>
                  <a:lnTo>
                    <a:pt x="646" y="1916"/>
                  </a:lnTo>
                  <a:lnTo>
                    <a:pt x="642" y="1900"/>
                  </a:lnTo>
                  <a:lnTo>
                    <a:pt x="639" y="1887"/>
                  </a:lnTo>
                  <a:lnTo>
                    <a:pt x="636" y="1877"/>
                  </a:lnTo>
                  <a:lnTo>
                    <a:pt x="633" y="1869"/>
                  </a:lnTo>
                  <a:lnTo>
                    <a:pt x="632" y="1865"/>
                  </a:lnTo>
                  <a:lnTo>
                    <a:pt x="631" y="1863"/>
                  </a:lnTo>
                  <a:lnTo>
                    <a:pt x="606" y="1787"/>
                  </a:lnTo>
                  <a:lnTo>
                    <a:pt x="585" y="1710"/>
                  </a:lnTo>
                  <a:lnTo>
                    <a:pt x="569" y="1631"/>
                  </a:lnTo>
                  <a:lnTo>
                    <a:pt x="557" y="1549"/>
                  </a:lnTo>
                  <a:lnTo>
                    <a:pt x="549" y="1468"/>
                  </a:lnTo>
                  <a:lnTo>
                    <a:pt x="547" y="1384"/>
                  </a:lnTo>
                  <a:lnTo>
                    <a:pt x="550" y="1289"/>
                  </a:lnTo>
                  <a:lnTo>
                    <a:pt x="560" y="1196"/>
                  </a:lnTo>
                  <a:lnTo>
                    <a:pt x="575" y="1105"/>
                  </a:lnTo>
                  <a:lnTo>
                    <a:pt x="596" y="1016"/>
                  </a:lnTo>
                  <a:lnTo>
                    <a:pt x="623" y="929"/>
                  </a:lnTo>
                  <a:lnTo>
                    <a:pt x="656" y="845"/>
                  </a:lnTo>
                  <a:lnTo>
                    <a:pt x="693" y="764"/>
                  </a:lnTo>
                  <a:lnTo>
                    <a:pt x="735" y="685"/>
                  </a:lnTo>
                  <a:lnTo>
                    <a:pt x="783" y="610"/>
                  </a:lnTo>
                  <a:lnTo>
                    <a:pt x="835" y="538"/>
                  </a:lnTo>
                  <a:lnTo>
                    <a:pt x="892" y="470"/>
                  </a:lnTo>
                  <a:lnTo>
                    <a:pt x="952" y="406"/>
                  </a:lnTo>
                  <a:lnTo>
                    <a:pt x="1017" y="345"/>
                  </a:lnTo>
                  <a:lnTo>
                    <a:pt x="1084" y="289"/>
                  </a:lnTo>
                  <a:lnTo>
                    <a:pt x="1157" y="236"/>
                  </a:lnTo>
                  <a:lnTo>
                    <a:pt x="1231" y="189"/>
                  </a:lnTo>
                  <a:lnTo>
                    <a:pt x="1310" y="146"/>
                  </a:lnTo>
                  <a:lnTo>
                    <a:pt x="1392" y="109"/>
                  </a:lnTo>
                  <a:lnTo>
                    <a:pt x="1475" y="77"/>
                  </a:lnTo>
                  <a:lnTo>
                    <a:pt x="1562" y="50"/>
                  </a:lnTo>
                  <a:lnTo>
                    <a:pt x="1651" y="28"/>
                  </a:lnTo>
                  <a:lnTo>
                    <a:pt x="1743" y="13"/>
                  </a:lnTo>
                  <a:lnTo>
                    <a:pt x="1835" y="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4BB9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Oval 166"/>
            <p:cNvSpPr/>
            <p:nvPr/>
          </p:nvSpPr>
          <p:spPr>
            <a:xfrm flipH="1">
              <a:off x="7859423" y="2656178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4D4F53"/>
                </a:solidFill>
                <a:cs typeface="Arial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 flipH="1">
            <a:off x="6541446" y="2375997"/>
            <a:ext cx="228941" cy="3474720"/>
            <a:chOff x="3893456" y="1985916"/>
            <a:chExt cx="228941" cy="3474720"/>
          </a:xfrm>
          <a:solidFill>
            <a:srgbClr val="4BB9DD"/>
          </a:solidFill>
        </p:grpSpPr>
        <p:sp>
          <p:nvSpPr>
            <p:cNvPr id="169" name="Rectangle 168"/>
            <p:cNvSpPr/>
            <p:nvPr/>
          </p:nvSpPr>
          <p:spPr>
            <a:xfrm>
              <a:off x="4076678" y="1985916"/>
              <a:ext cx="45719" cy="3474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893456" y="2483343"/>
              <a:ext cx="206081" cy="2501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893582" y="4145947"/>
              <a:ext cx="206081" cy="2501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356074" y="4508000"/>
            <a:ext cx="406408" cy="385876"/>
            <a:chOff x="3199169" y="5862971"/>
            <a:chExt cx="540318" cy="513020"/>
          </a:xfrm>
          <a:solidFill>
            <a:srgbClr val="4BB9DD"/>
          </a:solidFill>
        </p:grpSpPr>
        <p:sp>
          <p:nvSpPr>
            <p:cNvPr id="173" name="Freeform 57"/>
            <p:cNvSpPr>
              <a:spLocks/>
            </p:cNvSpPr>
            <p:nvPr/>
          </p:nvSpPr>
          <p:spPr bwMode="auto">
            <a:xfrm>
              <a:off x="3360686" y="5862971"/>
              <a:ext cx="378801" cy="513020"/>
            </a:xfrm>
            <a:custGeom>
              <a:avLst/>
              <a:gdLst/>
              <a:ahLst/>
              <a:cxnLst>
                <a:cxn ang="0">
                  <a:pos x="470" y="6"/>
                </a:cxn>
                <a:cxn ang="0">
                  <a:pos x="532" y="43"/>
                </a:cxn>
                <a:cxn ang="0">
                  <a:pos x="578" y="110"/>
                </a:cxn>
                <a:cxn ang="0">
                  <a:pos x="609" y="196"/>
                </a:cxn>
                <a:cxn ang="0">
                  <a:pos x="628" y="295"/>
                </a:cxn>
                <a:cxn ang="0">
                  <a:pos x="642" y="397"/>
                </a:cxn>
                <a:cxn ang="0">
                  <a:pos x="656" y="526"/>
                </a:cxn>
                <a:cxn ang="0">
                  <a:pos x="785" y="549"/>
                </a:cxn>
                <a:cxn ang="0">
                  <a:pos x="905" y="569"/>
                </a:cxn>
                <a:cxn ang="0">
                  <a:pos x="993" y="587"/>
                </a:cxn>
                <a:cxn ang="0">
                  <a:pos x="1067" y="612"/>
                </a:cxn>
                <a:cxn ang="0">
                  <a:pos x="1120" y="646"/>
                </a:cxn>
                <a:cxn ang="0">
                  <a:pos x="1142" y="692"/>
                </a:cxn>
                <a:cxn ang="0">
                  <a:pos x="1123" y="751"/>
                </a:cxn>
                <a:cxn ang="0">
                  <a:pos x="1055" y="825"/>
                </a:cxn>
                <a:cxn ang="0">
                  <a:pos x="1102" y="864"/>
                </a:cxn>
                <a:cxn ang="0">
                  <a:pos x="1129" y="924"/>
                </a:cxn>
                <a:cxn ang="0">
                  <a:pos x="1130" y="987"/>
                </a:cxn>
                <a:cxn ang="0">
                  <a:pos x="1103" y="1041"/>
                </a:cxn>
                <a:cxn ang="0">
                  <a:pos x="1040" y="1069"/>
                </a:cxn>
                <a:cxn ang="0">
                  <a:pos x="1055" y="1115"/>
                </a:cxn>
                <a:cxn ang="0">
                  <a:pos x="1078" y="1155"/>
                </a:cxn>
                <a:cxn ang="0">
                  <a:pos x="1083" y="1211"/>
                </a:cxn>
                <a:cxn ang="0">
                  <a:pos x="1040" y="1269"/>
                </a:cxn>
                <a:cxn ang="0">
                  <a:pos x="974" y="1305"/>
                </a:cxn>
                <a:cxn ang="0">
                  <a:pos x="937" y="1338"/>
                </a:cxn>
                <a:cxn ang="0">
                  <a:pos x="966" y="1390"/>
                </a:cxn>
                <a:cxn ang="0">
                  <a:pos x="943" y="1469"/>
                </a:cxn>
                <a:cxn ang="0">
                  <a:pos x="846" y="1527"/>
                </a:cxn>
                <a:cxn ang="0">
                  <a:pos x="729" y="1548"/>
                </a:cxn>
                <a:cxn ang="0">
                  <a:pos x="599" y="1538"/>
                </a:cxn>
                <a:cxn ang="0">
                  <a:pos x="462" y="1508"/>
                </a:cxn>
                <a:cxn ang="0">
                  <a:pos x="327" y="1466"/>
                </a:cxn>
                <a:cxn ang="0">
                  <a:pos x="199" y="1424"/>
                </a:cxn>
                <a:cxn ang="0">
                  <a:pos x="89" y="1387"/>
                </a:cxn>
                <a:cxn ang="0">
                  <a:pos x="0" y="1368"/>
                </a:cxn>
                <a:cxn ang="0">
                  <a:pos x="87" y="718"/>
                </a:cxn>
                <a:cxn ang="0">
                  <a:pos x="190" y="656"/>
                </a:cxn>
                <a:cxn ang="0">
                  <a:pos x="260" y="565"/>
                </a:cxn>
                <a:cxn ang="0">
                  <a:pos x="303" y="451"/>
                </a:cxn>
                <a:cxn ang="0">
                  <a:pos x="322" y="319"/>
                </a:cxn>
                <a:cxn ang="0">
                  <a:pos x="325" y="175"/>
                </a:cxn>
                <a:cxn ang="0">
                  <a:pos x="313" y="26"/>
                </a:cxn>
                <a:cxn ang="0">
                  <a:pos x="415" y="0"/>
                </a:cxn>
              </a:cxnLst>
              <a:rect l="0" t="0" r="r" b="b"/>
              <a:pathLst>
                <a:path w="1142" h="1548">
                  <a:moveTo>
                    <a:pt x="415" y="0"/>
                  </a:moveTo>
                  <a:lnTo>
                    <a:pt x="443" y="0"/>
                  </a:lnTo>
                  <a:lnTo>
                    <a:pt x="470" y="6"/>
                  </a:lnTo>
                  <a:lnTo>
                    <a:pt x="492" y="15"/>
                  </a:lnTo>
                  <a:lnTo>
                    <a:pt x="514" y="27"/>
                  </a:lnTo>
                  <a:lnTo>
                    <a:pt x="532" y="43"/>
                  </a:lnTo>
                  <a:lnTo>
                    <a:pt x="550" y="63"/>
                  </a:lnTo>
                  <a:lnTo>
                    <a:pt x="564" y="85"/>
                  </a:lnTo>
                  <a:lnTo>
                    <a:pt x="578" y="110"/>
                  </a:lnTo>
                  <a:lnTo>
                    <a:pt x="589" y="137"/>
                  </a:lnTo>
                  <a:lnTo>
                    <a:pt x="600" y="166"/>
                  </a:lnTo>
                  <a:lnTo>
                    <a:pt x="609" y="196"/>
                  </a:lnTo>
                  <a:lnTo>
                    <a:pt x="616" y="228"/>
                  </a:lnTo>
                  <a:lnTo>
                    <a:pt x="623" y="261"/>
                  </a:lnTo>
                  <a:lnTo>
                    <a:pt x="628" y="295"/>
                  </a:lnTo>
                  <a:lnTo>
                    <a:pt x="634" y="329"/>
                  </a:lnTo>
                  <a:lnTo>
                    <a:pt x="637" y="363"/>
                  </a:lnTo>
                  <a:lnTo>
                    <a:pt x="642" y="397"/>
                  </a:lnTo>
                  <a:lnTo>
                    <a:pt x="649" y="464"/>
                  </a:lnTo>
                  <a:lnTo>
                    <a:pt x="652" y="495"/>
                  </a:lnTo>
                  <a:lnTo>
                    <a:pt x="656" y="526"/>
                  </a:lnTo>
                  <a:lnTo>
                    <a:pt x="677" y="531"/>
                  </a:lnTo>
                  <a:lnTo>
                    <a:pt x="727" y="540"/>
                  </a:lnTo>
                  <a:lnTo>
                    <a:pt x="785" y="549"/>
                  </a:lnTo>
                  <a:lnTo>
                    <a:pt x="814" y="554"/>
                  </a:lnTo>
                  <a:lnTo>
                    <a:pt x="876" y="563"/>
                  </a:lnTo>
                  <a:lnTo>
                    <a:pt x="905" y="569"/>
                  </a:lnTo>
                  <a:lnTo>
                    <a:pt x="936" y="574"/>
                  </a:lnTo>
                  <a:lnTo>
                    <a:pt x="965" y="580"/>
                  </a:lnTo>
                  <a:lnTo>
                    <a:pt x="993" y="587"/>
                  </a:lnTo>
                  <a:lnTo>
                    <a:pt x="1020" y="595"/>
                  </a:lnTo>
                  <a:lnTo>
                    <a:pt x="1045" y="603"/>
                  </a:lnTo>
                  <a:lnTo>
                    <a:pt x="1067" y="612"/>
                  </a:lnTo>
                  <a:lnTo>
                    <a:pt x="1088" y="622"/>
                  </a:lnTo>
                  <a:lnTo>
                    <a:pt x="1106" y="634"/>
                  </a:lnTo>
                  <a:lnTo>
                    <a:pt x="1120" y="646"/>
                  </a:lnTo>
                  <a:lnTo>
                    <a:pt x="1131" y="660"/>
                  </a:lnTo>
                  <a:lnTo>
                    <a:pt x="1138" y="676"/>
                  </a:lnTo>
                  <a:lnTo>
                    <a:pt x="1142" y="692"/>
                  </a:lnTo>
                  <a:lnTo>
                    <a:pt x="1141" y="710"/>
                  </a:lnTo>
                  <a:lnTo>
                    <a:pt x="1134" y="729"/>
                  </a:lnTo>
                  <a:lnTo>
                    <a:pt x="1123" y="751"/>
                  </a:lnTo>
                  <a:lnTo>
                    <a:pt x="1106" y="774"/>
                  </a:lnTo>
                  <a:lnTo>
                    <a:pt x="1083" y="799"/>
                  </a:lnTo>
                  <a:lnTo>
                    <a:pt x="1055" y="825"/>
                  </a:lnTo>
                  <a:lnTo>
                    <a:pt x="1072" y="836"/>
                  </a:lnTo>
                  <a:lnTo>
                    <a:pt x="1088" y="848"/>
                  </a:lnTo>
                  <a:lnTo>
                    <a:pt x="1102" y="864"/>
                  </a:lnTo>
                  <a:lnTo>
                    <a:pt x="1113" y="882"/>
                  </a:lnTo>
                  <a:lnTo>
                    <a:pt x="1122" y="903"/>
                  </a:lnTo>
                  <a:lnTo>
                    <a:pt x="1129" y="924"/>
                  </a:lnTo>
                  <a:lnTo>
                    <a:pt x="1133" y="945"/>
                  </a:lnTo>
                  <a:lnTo>
                    <a:pt x="1133" y="967"/>
                  </a:lnTo>
                  <a:lnTo>
                    <a:pt x="1130" y="987"/>
                  </a:lnTo>
                  <a:lnTo>
                    <a:pt x="1125" y="1007"/>
                  </a:lnTo>
                  <a:lnTo>
                    <a:pt x="1115" y="1025"/>
                  </a:lnTo>
                  <a:lnTo>
                    <a:pt x="1103" y="1041"/>
                  </a:lnTo>
                  <a:lnTo>
                    <a:pt x="1086" y="1054"/>
                  </a:lnTo>
                  <a:lnTo>
                    <a:pt x="1065" y="1063"/>
                  </a:lnTo>
                  <a:lnTo>
                    <a:pt x="1040" y="1069"/>
                  </a:lnTo>
                  <a:lnTo>
                    <a:pt x="1042" y="1087"/>
                  </a:lnTo>
                  <a:lnTo>
                    <a:pt x="1048" y="1102"/>
                  </a:lnTo>
                  <a:lnTo>
                    <a:pt x="1055" y="1115"/>
                  </a:lnTo>
                  <a:lnTo>
                    <a:pt x="1063" y="1128"/>
                  </a:lnTo>
                  <a:lnTo>
                    <a:pt x="1071" y="1142"/>
                  </a:lnTo>
                  <a:lnTo>
                    <a:pt x="1078" y="1155"/>
                  </a:lnTo>
                  <a:lnTo>
                    <a:pt x="1082" y="1171"/>
                  </a:lnTo>
                  <a:lnTo>
                    <a:pt x="1085" y="1190"/>
                  </a:lnTo>
                  <a:lnTo>
                    <a:pt x="1083" y="1211"/>
                  </a:lnTo>
                  <a:lnTo>
                    <a:pt x="1071" y="1233"/>
                  </a:lnTo>
                  <a:lnTo>
                    <a:pt x="1056" y="1252"/>
                  </a:lnTo>
                  <a:lnTo>
                    <a:pt x="1040" y="1269"/>
                  </a:lnTo>
                  <a:lnTo>
                    <a:pt x="1021" y="1284"/>
                  </a:lnTo>
                  <a:lnTo>
                    <a:pt x="999" y="1296"/>
                  </a:lnTo>
                  <a:lnTo>
                    <a:pt x="974" y="1305"/>
                  </a:lnTo>
                  <a:lnTo>
                    <a:pt x="945" y="1309"/>
                  </a:lnTo>
                  <a:lnTo>
                    <a:pt x="912" y="1311"/>
                  </a:lnTo>
                  <a:lnTo>
                    <a:pt x="937" y="1338"/>
                  </a:lnTo>
                  <a:lnTo>
                    <a:pt x="949" y="1353"/>
                  </a:lnTo>
                  <a:lnTo>
                    <a:pt x="959" y="1370"/>
                  </a:lnTo>
                  <a:lnTo>
                    <a:pt x="966" y="1390"/>
                  </a:lnTo>
                  <a:lnTo>
                    <a:pt x="969" y="1413"/>
                  </a:lnTo>
                  <a:lnTo>
                    <a:pt x="969" y="1440"/>
                  </a:lnTo>
                  <a:lnTo>
                    <a:pt x="943" y="1469"/>
                  </a:lnTo>
                  <a:lnTo>
                    <a:pt x="913" y="1493"/>
                  </a:lnTo>
                  <a:lnTo>
                    <a:pt x="882" y="1513"/>
                  </a:lnTo>
                  <a:lnTo>
                    <a:pt x="846" y="1527"/>
                  </a:lnTo>
                  <a:lnTo>
                    <a:pt x="810" y="1538"/>
                  </a:lnTo>
                  <a:lnTo>
                    <a:pt x="770" y="1545"/>
                  </a:lnTo>
                  <a:lnTo>
                    <a:pt x="729" y="1548"/>
                  </a:lnTo>
                  <a:lnTo>
                    <a:pt x="686" y="1547"/>
                  </a:lnTo>
                  <a:lnTo>
                    <a:pt x="643" y="1543"/>
                  </a:lnTo>
                  <a:lnTo>
                    <a:pt x="599" y="1538"/>
                  </a:lnTo>
                  <a:lnTo>
                    <a:pt x="553" y="1530"/>
                  </a:lnTo>
                  <a:lnTo>
                    <a:pt x="507" y="1519"/>
                  </a:lnTo>
                  <a:lnTo>
                    <a:pt x="462" y="1508"/>
                  </a:lnTo>
                  <a:lnTo>
                    <a:pt x="416" y="1494"/>
                  </a:lnTo>
                  <a:lnTo>
                    <a:pt x="372" y="1481"/>
                  </a:lnTo>
                  <a:lnTo>
                    <a:pt x="327" y="1466"/>
                  </a:lnTo>
                  <a:lnTo>
                    <a:pt x="283" y="1452"/>
                  </a:lnTo>
                  <a:lnTo>
                    <a:pt x="240" y="1437"/>
                  </a:lnTo>
                  <a:lnTo>
                    <a:pt x="199" y="1424"/>
                  </a:lnTo>
                  <a:lnTo>
                    <a:pt x="160" y="1410"/>
                  </a:lnTo>
                  <a:lnTo>
                    <a:pt x="123" y="1397"/>
                  </a:lnTo>
                  <a:lnTo>
                    <a:pt x="89" y="1387"/>
                  </a:lnTo>
                  <a:lnTo>
                    <a:pt x="55" y="1378"/>
                  </a:lnTo>
                  <a:lnTo>
                    <a:pt x="26" y="1372"/>
                  </a:lnTo>
                  <a:lnTo>
                    <a:pt x="0" y="1368"/>
                  </a:lnTo>
                  <a:lnTo>
                    <a:pt x="0" y="740"/>
                  </a:lnTo>
                  <a:lnTo>
                    <a:pt x="46" y="731"/>
                  </a:lnTo>
                  <a:lnTo>
                    <a:pt x="87" y="718"/>
                  </a:lnTo>
                  <a:lnTo>
                    <a:pt x="126" y="701"/>
                  </a:lnTo>
                  <a:lnTo>
                    <a:pt x="159" y="680"/>
                  </a:lnTo>
                  <a:lnTo>
                    <a:pt x="190" y="656"/>
                  </a:lnTo>
                  <a:lnTo>
                    <a:pt x="216" y="629"/>
                  </a:lnTo>
                  <a:lnTo>
                    <a:pt x="240" y="599"/>
                  </a:lnTo>
                  <a:lnTo>
                    <a:pt x="260" y="565"/>
                  </a:lnTo>
                  <a:lnTo>
                    <a:pt x="277" y="530"/>
                  </a:lnTo>
                  <a:lnTo>
                    <a:pt x="292" y="491"/>
                  </a:lnTo>
                  <a:lnTo>
                    <a:pt x="303" y="451"/>
                  </a:lnTo>
                  <a:lnTo>
                    <a:pt x="312" y="409"/>
                  </a:lnTo>
                  <a:lnTo>
                    <a:pt x="318" y="364"/>
                  </a:lnTo>
                  <a:lnTo>
                    <a:pt x="322" y="319"/>
                  </a:lnTo>
                  <a:lnTo>
                    <a:pt x="325" y="272"/>
                  </a:lnTo>
                  <a:lnTo>
                    <a:pt x="326" y="224"/>
                  </a:lnTo>
                  <a:lnTo>
                    <a:pt x="325" y="175"/>
                  </a:lnTo>
                  <a:lnTo>
                    <a:pt x="322" y="126"/>
                  </a:lnTo>
                  <a:lnTo>
                    <a:pt x="318" y="77"/>
                  </a:lnTo>
                  <a:lnTo>
                    <a:pt x="313" y="26"/>
                  </a:lnTo>
                  <a:lnTo>
                    <a:pt x="350" y="13"/>
                  </a:lnTo>
                  <a:lnTo>
                    <a:pt x="384" y="3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58"/>
            <p:cNvSpPr>
              <a:spLocks noEditPoints="1"/>
            </p:cNvSpPr>
            <p:nvPr/>
          </p:nvSpPr>
          <p:spPr bwMode="auto">
            <a:xfrm>
              <a:off x="3199169" y="6087666"/>
              <a:ext cx="116325" cy="286337"/>
            </a:xfrm>
            <a:custGeom>
              <a:avLst/>
              <a:gdLst/>
              <a:ahLst/>
              <a:cxnLst>
                <a:cxn ang="0">
                  <a:pos x="156" y="624"/>
                </a:cxn>
                <a:cxn ang="0">
                  <a:pos x="127" y="637"/>
                </a:cxn>
                <a:cxn ang="0">
                  <a:pos x="108" y="664"/>
                </a:cxn>
                <a:cxn ang="0">
                  <a:pos x="104" y="703"/>
                </a:cxn>
                <a:cxn ang="0">
                  <a:pos x="118" y="725"/>
                </a:cxn>
                <a:cxn ang="0">
                  <a:pos x="135" y="746"/>
                </a:cxn>
                <a:cxn ang="0">
                  <a:pos x="159" y="758"/>
                </a:cxn>
                <a:cxn ang="0">
                  <a:pos x="191" y="754"/>
                </a:cxn>
                <a:cxn ang="0">
                  <a:pos x="219" y="737"/>
                </a:cxn>
                <a:cxn ang="0">
                  <a:pos x="238" y="711"/>
                </a:cxn>
                <a:cxn ang="0">
                  <a:pos x="246" y="675"/>
                </a:cxn>
                <a:cxn ang="0">
                  <a:pos x="230" y="645"/>
                </a:cxn>
                <a:cxn ang="0">
                  <a:pos x="204" y="627"/>
                </a:cxn>
                <a:cxn ang="0">
                  <a:pos x="172" y="621"/>
                </a:cxn>
                <a:cxn ang="0">
                  <a:pos x="193" y="0"/>
                </a:cxn>
                <a:cxn ang="0">
                  <a:pos x="258" y="6"/>
                </a:cxn>
                <a:cxn ang="0">
                  <a:pos x="312" y="22"/>
                </a:cxn>
                <a:cxn ang="0">
                  <a:pos x="339" y="114"/>
                </a:cxn>
                <a:cxn ang="0">
                  <a:pos x="348" y="291"/>
                </a:cxn>
                <a:cxn ang="0">
                  <a:pos x="350" y="480"/>
                </a:cxn>
                <a:cxn ang="0">
                  <a:pos x="344" y="664"/>
                </a:cxn>
                <a:cxn ang="0">
                  <a:pos x="332" y="831"/>
                </a:cxn>
                <a:cxn ang="0">
                  <a:pos x="287" y="851"/>
                </a:cxn>
                <a:cxn ang="0">
                  <a:pos x="226" y="861"/>
                </a:cxn>
                <a:cxn ang="0">
                  <a:pos x="157" y="863"/>
                </a:cxn>
                <a:cxn ang="0">
                  <a:pos x="92" y="858"/>
                </a:cxn>
                <a:cxn ang="0">
                  <a:pos x="37" y="842"/>
                </a:cxn>
                <a:cxn ang="0">
                  <a:pos x="11" y="750"/>
                </a:cxn>
                <a:cxn ang="0">
                  <a:pos x="2" y="572"/>
                </a:cxn>
                <a:cxn ang="0">
                  <a:pos x="0" y="385"/>
                </a:cxn>
                <a:cxn ang="0">
                  <a:pos x="5" y="201"/>
                </a:cxn>
                <a:cxn ang="0">
                  <a:pos x="18" y="32"/>
                </a:cxn>
                <a:cxn ang="0">
                  <a:pos x="62" y="13"/>
                </a:cxn>
                <a:cxn ang="0">
                  <a:pos x="124" y="3"/>
                </a:cxn>
              </a:cxnLst>
              <a:rect l="0" t="0" r="r" b="b"/>
              <a:pathLst>
                <a:path w="350" h="863">
                  <a:moveTo>
                    <a:pt x="172" y="621"/>
                  </a:moveTo>
                  <a:lnTo>
                    <a:pt x="156" y="624"/>
                  </a:lnTo>
                  <a:lnTo>
                    <a:pt x="141" y="628"/>
                  </a:lnTo>
                  <a:lnTo>
                    <a:pt x="127" y="637"/>
                  </a:lnTo>
                  <a:lnTo>
                    <a:pt x="116" y="649"/>
                  </a:lnTo>
                  <a:lnTo>
                    <a:pt x="108" y="664"/>
                  </a:lnTo>
                  <a:lnTo>
                    <a:pt x="104" y="682"/>
                  </a:lnTo>
                  <a:lnTo>
                    <a:pt x="104" y="703"/>
                  </a:lnTo>
                  <a:lnTo>
                    <a:pt x="112" y="714"/>
                  </a:lnTo>
                  <a:lnTo>
                    <a:pt x="118" y="725"/>
                  </a:lnTo>
                  <a:lnTo>
                    <a:pt x="126" y="735"/>
                  </a:lnTo>
                  <a:lnTo>
                    <a:pt x="135" y="746"/>
                  </a:lnTo>
                  <a:lnTo>
                    <a:pt x="146" y="753"/>
                  </a:lnTo>
                  <a:lnTo>
                    <a:pt x="159" y="758"/>
                  </a:lnTo>
                  <a:lnTo>
                    <a:pt x="175" y="761"/>
                  </a:lnTo>
                  <a:lnTo>
                    <a:pt x="191" y="754"/>
                  </a:lnTo>
                  <a:lnTo>
                    <a:pt x="205" y="746"/>
                  </a:lnTo>
                  <a:lnTo>
                    <a:pt x="219" y="737"/>
                  </a:lnTo>
                  <a:lnTo>
                    <a:pt x="229" y="725"/>
                  </a:lnTo>
                  <a:lnTo>
                    <a:pt x="238" y="711"/>
                  </a:lnTo>
                  <a:lnTo>
                    <a:pt x="244" y="694"/>
                  </a:lnTo>
                  <a:lnTo>
                    <a:pt x="246" y="675"/>
                  </a:lnTo>
                  <a:lnTo>
                    <a:pt x="240" y="658"/>
                  </a:lnTo>
                  <a:lnTo>
                    <a:pt x="230" y="645"/>
                  </a:lnTo>
                  <a:lnTo>
                    <a:pt x="218" y="634"/>
                  </a:lnTo>
                  <a:lnTo>
                    <a:pt x="204" y="627"/>
                  </a:lnTo>
                  <a:lnTo>
                    <a:pt x="188" y="622"/>
                  </a:lnTo>
                  <a:lnTo>
                    <a:pt x="172" y="621"/>
                  </a:lnTo>
                  <a:close/>
                  <a:moveTo>
                    <a:pt x="157" y="0"/>
                  </a:moveTo>
                  <a:lnTo>
                    <a:pt x="193" y="0"/>
                  </a:lnTo>
                  <a:lnTo>
                    <a:pt x="226" y="3"/>
                  </a:lnTo>
                  <a:lnTo>
                    <a:pt x="258" y="6"/>
                  </a:lnTo>
                  <a:lnTo>
                    <a:pt x="287" y="13"/>
                  </a:lnTo>
                  <a:lnTo>
                    <a:pt x="312" y="22"/>
                  </a:lnTo>
                  <a:lnTo>
                    <a:pt x="332" y="32"/>
                  </a:lnTo>
                  <a:lnTo>
                    <a:pt x="339" y="114"/>
                  </a:lnTo>
                  <a:lnTo>
                    <a:pt x="344" y="201"/>
                  </a:lnTo>
                  <a:lnTo>
                    <a:pt x="348" y="291"/>
                  </a:lnTo>
                  <a:lnTo>
                    <a:pt x="350" y="385"/>
                  </a:lnTo>
                  <a:lnTo>
                    <a:pt x="350" y="480"/>
                  </a:lnTo>
                  <a:lnTo>
                    <a:pt x="348" y="572"/>
                  </a:lnTo>
                  <a:lnTo>
                    <a:pt x="344" y="664"/>
                  </a:lnTo>
                  <a:lnTo>
                    <a:pt x="339" y="750"/>
                  </a:lnTo>
                  <a:lnTo>
                    <a:pt x="332" y="831"/>
                  </a:lnTo>
                  <a:lnTo>
                    <a:pt x="312" y="842"/>
                  </a:lnTo>
                  <a:lnTo>
                    <a:pt x="287" y="851"/>
                  </a:lnTo>
                  <a:lnTo>
                    <a:pt x="258" y="858"/>
                  </a:lnTo>
                  <a:lnTo>
                    <a:pt x="226" y="861"/>
                  </a:lnTo>
                  <a:lnTo>
                    <a:pt x="193" y="863"/>
                  </a:lnTo>
                  <a:lnTo>
                    <a:pt x="157" y="863"/>
                  </a:lnTo>
                  <a:lnTo>
                    <a:pt x="124" y="861"/>
                  </a:lnTo>
                  <a:lnTo>
                    <a:pt x="92" y="858"/>
                  </a:lnTo>
                  <a:lnTo>
                    <a:pt x="62" y="851"/>
                  </a:lnTo>
                  <a:lnTo>
                    <a:pt x="37" y="842"/>
                  </a:lnTo>
                  <a:lnTo>
                    <a:pt x="18" y="831"/>
                  </a:lnTo>
                  <a:lnTo>
                    <a:pt x="11" y="750"/>
                  </a:lnTo>
                  <a:lnTo>
                    <a:pt x="5" y="664"/>
                  </a:lnTo>
                  <a:lnTo>
                    <a:pt x="2" y="572"/>
                  </a:lnTo>
                  <a:lnTo>
                    <a:pt x="0" y="480"/>
                  </a:lnTo>
                  <a:lnTo>
                    <a:pt x="0" y="385"/>
                  </a:lnTo>
                  <a:lnTo>
                    <a:pt x="2" y="291"/>
                  </a:lnTo>
                  <a:lnTo>
                    <a:pt x="5" y="201"/>
                  </a:lnTo>
                  <a:lnTo>
                    <a:pt x="11" y="114"/>
                  </a:lnTo>
                  <a:lnTo>
                    <a:pt x="18" y="32"/>
                  </a:lnTo>
                  <a:lnTo>
                    <a:pt x="37" y="22"/>
                  </a:lnTo>
                  <a:lnTo>
                    <a:pt x="62" y="13"/>
                  </a:lnTo>
                  <a:lnTo>
                    <a:pt x="92" y="6"/>
                  </a:lnTo>
                  <a:lnTo>
                    <a:pt x="124" y="3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59"/>
            <p:cNvSpPr>
              <a:spLocks/>
            </p:cNvSpPr>
            <p:nvPr/>
          </p:nvSpPr>
          <p:spPr bwMode="auto">
            <a:xfrm>
              <a:off x="3233967" y="6293470"/>
              <a:ext cx="46729" cy="4672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4" y="1"/>
                </a:cxn>
                <a:cxn ang="0">
                  <a:pos x="100" y="6"/>
                </a:cxn>
                <a:cxn ang="0">
                  <a:pos x="114" y="13"/>
                </a:cxn>
                <a:cxn ang="0">
                  <a:pos x="126" y="24"/>
                </a:cxn>
                <a:cxn ang="0">
                  <a:pos x="136" y="37"/>
                </a:cxn>
                <a:cxn ang="0">
                  <a:pos x="142" y="54"/>
                </a:cxn>
                <a:cxn ang="0">
                  <a:pos x="140" y="73"/>
                </a:cxn>
                <a:cxn ang="0">
                  <a:pos x="134" y="90"/>
                </a:cxn>
                <a:cxn ang="0">
                  <a:pos x="125" y="104"/>
                </a:cxn>
                <a:cxn ang="0">
                  <a:pos x="115" y="116"/>
                </a:cxn>
                <a:cxn ang="0">
                  <a:pos x="101" y="125"/>
                </a:cxn>
                <a:cxn ang="0">
                  <a:pos x="87" y="133"/>
                </a:cxn>
                <a:cxn ang="0">
                  <a:pos x="71" y="140"/>
                </a:cxn>
                <a:cxn ang="0">
                  <a:pos x="55" y="137"/>
                </a:cxn>
                <a:cxn ang="0">
                  <a:pos x="42" y="132"/>
                </a:cxn>
                <a:cxn ang="0">
                  <a:pos x="31" y="125"/>
                </a:cxn>
                <a:cxn ang="0">
                  <a:pos x="22" y="114"/>
                </a:cxn>
                <a:cxn ang="0">
                  <a:pos x="14" y="104"/>
                </a:cxn>
                <a:cxn ang="0">
                  <a:pos x="8" y="93"/>
                </a:cxn>
                <a:cxn ang="0">
                  <a:pos x="0" y="82"/>
                </a:cxn>
                <a:cxn ang="0">
                  <a:pos x="0" y="61"/>
                </a:cxn>
                <a:cxn ang="0">
                  <a:pos x="4" y="43"/>
                </a:cxn>
                <a:cxn ang="0">
                  <a:pos x="12" y="28"/>
                </a:cxn>
                <a:cxn ang="0">
                  <a:pos x="23" y="16"/>
                </a:cxn>
                <a:cxn ang="0">
                  <a:pos x="37" y="7"/>
                </a:cxn>
                <a:cxn ang="0">
                  <a:pos x="52" y="3"/>
                </a:cxn>
                <a:cxn ang="0">
                  <a:pos x="68" y="0"/>
                </a:cxn>
              </a:cxnLst>
              <a:rect l="0" t="0" r="r" b="b"/>
              <a:pathLst>
                <a:path w="142" h="140">
                  <a:moveTo>
                    <a:pt x="68" y="0"/>
                  </a:moveTo>
                  <a:lnTo>
                    <a:pt x="84" y="1"/>
                  </a:lnTo>
                  <a:lnTo>
                    <a:pt x="100" y="6"/>
                  </a:lnTo>
                  <a:lnTo>
                    <a:pt x="114" y="13"/>
                  </a:lnTo>
                  <a:lnTo>
                    <a:pt x="126" y="24"/>
                  </a:lnTo>
                  <a:lnTo>
                    <a:pt x="136" y="37"/>
                  </a:lnTo>
                  <a:lnTo>
                    <a:pt x="142" y="54"/>
                  </a:lnTo>
                  <a:lnTo>
                    <a:pt x="140" y="73"/>
                  </a:lnTo>
                  <a:lnTo>
                    <a:pt x="134" y="90"/>
                  </a:lnTo>
                  <a:lnTo>
                    <a:pt x="125" y="104"/>
                  </a:lnTo>
                  <a:lnTo>
                    <a:pt x="115" y="116"/>
                  </a:lnTo>
                  <a:lnTo>
                    <a:pt x="101" y="125"/>
                  </a:lnTo>
                  <a:lnTo>
                    <a:pt x="87" y="133"/>
                  </a:lnTo>
                  <a:lnTo>
                    <a:pt x="71" y="140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2" y="114"/>
                  </a:lnTo>
                  <a:lnTo>
                    <a:pt x="14" y="104"/>
                  </a:lnTo>
                  <a:lnTo>
                    <a:pt x="8" y="93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4" y="43"/>
                  </a:lnTo>
                  <a:lnTo>
                    <a:pt x="12" y="28"/>
                  </a:lnTo>
                  <a:lnTo>
                    <a:pt x="23" y="16"/>
                  </a:lnTo>
                  <a:lnTo>
                    <a:pt x="37" y="7"/>
                  </a:lnTo>
                  <a:lnTo>
                    <a:pt x="52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52226" y="149979"/>
            <a:ext cx="638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Agenda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03496" y="2742216"/>
            <a:ext cx="558986" cy="527038"/>
            <a:chOff x="5005388" y="528818"/>
            <a:chExt cx="2913063" cy="2952750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386388" y="2481443"/>
              <a:ext cx="1096963" cy="476250"/>
            </a:xfrm>
            <a:custGeom>
              <a:avLst/>
              <a:gdLst>
                <a:gd name="T0" fmla="*/ 0 w 1381"/>
                <a:gd name="T1" fmla="*/ 0 h 600"/>
                <a:gd name="T2" fmla="*/ 1381 w 1381"/>
                <a:gd name="T3" fmla="*/ 0 h 600"/>
                <a:gd name="T4" fmla="*/ 1261 w 1381"/>
                <a:gd name="T5" fmla="*/ 600 h 600"/>
                <a:gd name="T6" fmla="*/ 180 w 1381"/>
                <a:gd name="T7" fmla="*/ 600 h 600"/>
                <a:gd name="T8" fmla="*/ 0 w 1381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1" h="600">
                  <a:moveTo>
                    <a:pt x="0" y="0"/>
                  </a:moveTo>
                  <a:lnTo>
                    <a:pt x="1381" y="0"/>
                  </a:lnTo>
                  <a:lnTo>
                    <a:pt x="1261" y="600"/>
                  </a:lnTo>
                  <a:lnTo>
                    <a:pt x="180" y="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B9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005388" y="528818"/>
              <a:ext cx="2913063" cy="2952750"/>
            </a:xfrm>
            <a:custGeom>
              <a:avLst/>
              <a:gdLst>
                <a:gd name="T0" fmla="*/ 1666 w 3670"/>
                <a:gd name="T1" fmla="*/ 3387 h 3720"/>
                <a:gd name="T2" fmla="*/ 1620 w 3670"/>
                <a:gd name="T3" fmla="*/ 3480 h 3720"/>
                <a:gd name="T4" fmla="*/ 1666 w 3670"/>
                <a:gd name="T5" fmla="*/ 3574 h 3720"/>
                <a:gd name="T6" fmla="*/ 1768 w 3670"/>
                <a:gd name="T7" fmla="*/ 3596 h 3720"/>
                <a:gd name="T8" fmla="*/ 1848 w 3670"/>
                <a:gd name="T9" fmla="*/ 3533 h 3720"/>
                <a:gd name="T10" fmla="*/ 1848 w 3670"/>
                <a:gd name="T11" fmla="*/ 3427 h 3720"/>
                <a:gd name="T12" fmla="*/ 1768 w 3670"/>
                <a:gd name="T13" fmla="*/ 3363 h 3720"/>
                <a:gd name="T14" fmla="*/ 667 w 3670"/>
                <a:gd name="T15" fmla="*/ 3372 h 3720"/>
                <a:gd name="T16" fmla="*/ 604 w 3670"/>
                <a:gd name="T17" fmla="*/ 3452 h 3720"/>
                <a:gd name="T18" fmla="*/ 626 w 3670"/>
                <a:gd name="T19" fmla="*/ 3554 h 3720"/>
                <a:gd name="T20" fmla="*/ 720 w 3670"/>
                <a:gd name="T21" fmla="*/ 3600 h 3720"/>
                <a:gd name="T22" fmla="*/ 813 w 3670"/>
                <a:gd name="T23" fmla="*/ 3554 h 3720"/>
                <a:gd name="T24" fmla="*/ 837 w 3670"/>
                <a:gd name="T25" fmla="*/ 3452 h 3720"/>
                <a:gd name="T26" fmla="*/ 773 w 3670"/>
                <a:gd name="T27" fmla="*/ 3372 h 3720"/>
                <a:gd name="T28" fmla="*/ 1197 w 3670"/>
                <a:gd name="T29" fmla="*/ 2100 h 3720"/>
                <a:gd name="T30" fmla="*/ 1703 w 3670"/>
                <a:gd name="T31" fmla="*/ 1391 h 3720"/>
                <a:gd name="T32" fmla="*/ 3007 w 3670"/>
                <a:gd name="T33" fmla="*/ 327 h 3720"/>
                <a:gd name="T34" fmla="*/ 802 w 3670"/>
                <a:gd name="T35" fmla="*/ 2100 h 3720"/>
                <a:gd name="T36" fmla="*/ 2347 w 3670"/>
                <a:gd name="T37" fmla="*/ 1956 h 3720"/>
                <a:gd name="T38" fmla="*/ 3318 w 3670"/>
                <a:gd name="T39" fmla="*/ 1182 h 3720"/>
                <a:gd name="T40" fmla="*/ 3423 w 3670"/>
                <a:gd name="T41" fmla="*/ 1721 h 3720"/>
                <a:gd name="T42" fmla="*/ 2364 w 3670"/>
                <a:gd name="T43" fmla="*/ 2075 h 3720"/>
                <a:gd name="T44" fmla="*/ 3661 w 3670"/>
                <a:gd name="T45" fmla="*/ 3180 h 3720"/>
                <a:gd name="T46" fmla="*/ 3471 w 3670"/>
                <a:gd name="T47" fmla="*/ 3527 h 3720"/>
                <a:gd name="T48" fmla="*/ 1789 w 3670"/>
                <a:gd name="T49" fmla="*/ 3120 h 3720"/>
                <a:gd name="T50" fmla="*/ 551 w 3670"/>
                <a:gd name="T51" fmla="*/ 3145 h 3720"/>
                <a:gd name="T52" fmla="*/ 551 w 3670"/>
                <a:gd name="T53" fmla="*/ 3215 h 3720"/>
                <a:gd name="T54" fmla="*/ 1741 w 3670"/>
                <a:gd name="T55" fmla="*/ 3240 h 3720"/>
                <a:gd name="T56" fmla="*/ 1882 w 3670"/>
                <a:gd name="T57" fmla="*/ 3287 h 3720"/>
                <a:gd name="T58" fmla="*/ 1969 w 3670"/>
                <a:gd name="T59" fmla="*/ 3405 h 3720"/>
                <a:gd name="T60" fmla="*/ 1969 w 3670"/>
                <a:gd name="T61" fmla="*/ 3556 h 3720"/>
                <a:gd name="T62" fmla="*/ 1882 w 3670"/>
                <a:gd name="T63" fmla="*/ 3674 h 3720"/>
                <a:gd name="T64" fmla="*/ 1741 w 3670"/>
                <a:gd name="T65" fmla="*/ 3720 h 3720"/>
                <a:gd name="T66" fmla="*/ 1599 w 3670"/>
                <a:gd name="T67" fmla="*/ 3674 h 3720"/>
                <a:gd name="T68" fmla="*/ 1512 w 3670"/>
                <a:gd name="T69" fmla="*/ 3556 h 3720"/>
                <a:gd name="T70" fmla="*/ 1509 w 3670"/>
                <a:gd name="T71" fmla="*/ 3417 h 3720"/>
                <a:gd name="T72" fmla="*/ 941 w 3670"/>
                <a:gd name="T73" fmla="*/ 3388 h 3720"/>
                <a:gd name="T74" fmla="*/ 958 w 3670"/>
                <a:gd name="T75" fmla="*/ 3519 h 3720"/>
                <a:gd name="T76" fmla="*/ 890 w 3670"/>
                <a:gd name="T77" fmla="*/ 3650 h 3720"/>
                <a:gd name="T78" fmla="*/ 759 w 3670"/>
                <a:gd name="T79" fmla="*/ 3717 h 3720"/>
                <a:gd name="T80" fmla="*/ 610 w 3670"/>
                <a:gd name="T81" fmla="*/ 3693 h 3720"/>
                <a:gd name="T82" fmla="*/ 507 w 3670"/>
                <a:gd name="T83" fmla="*/ 3591 h 3720"/>
                <a:gd name="T84" fmla="*/ 483 w 3670"/>
                <a:gd name="T85" fmla="*/ 3442 h 3720"/>
                <a:gd name="T86" fmla="*/ 495 w 3670"/>
                <a:gd name="T87" fmla="*/ 3325 h 3720"/>
                <a:gd name="T88" fmla="*/ 423 w 3670"/>
                <a:gd name="T89" fmla="*/ 3215 h 3720"/>
                <a:gd name="T90" fmla="*/ 442 w 3670"/>
                <a:gd name="T91" fmla="*/ 3093 h 3720"/>
                <a:gd name="T92" fmla="*/ 529 w 3670"/>
                <a:gd name="T93" fmla="*/ 3014 h 3720"/>
                <a:gd name="T94" fmla="*/ 408 w 3670"/>
                <a:gd name="T95" fmla="*/ 1920 h 3720"/>
                <a:gd name="T96" fmla="*/ 600 w 3670"/>
                <a:gd name="T97" fmla="*/ 2220 h 3720"/>
                <a:gd name="T98" fmla="*/ 2310 w 3670"/>
                <a:gd name="T99" fmla="*/ 955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70" h="3720">
                  <a:moveTo>
                    <a:pt x="1741" y="3360"/>
                  </a:moveTo>
                  <a:lnTo>
                    <a:pt x="1713" y="3363"/>
                  </a:lnTo>
                  <a:lnTo>
                    <a:pt x="1687" y="3372"/>
                  </a:lnTo>
                  <a:lnTo>
                    <a:pt x="1666" y="3387"/>
                  </a:lnTo>
                  <a:lnTo>
                    <a:pt x="1646" y="3405"/>
                  </a:lnTo>
                  <a:lnTo>
                    <a:pt x="1633" y="3427"/>
                  </a:lnTo>
                  <a:lnTo>
                    <a:pt x="1624" y="3452"/>
                  </a:lnTo>
                  <a:lnTo>
                    <a:pt x="1620" y="3480"/>
                  </a:lnTo>
                  <a:lnTo>
                    <a:pt x="1624" y="3508"/>
                  </a:lnTo>
                  <a:lnTo>
                    <a:pt x="1633" y="3533"/>
                  </a:lnTo>
                  <a:lnTo>
                    <a:pt x="1646" y="3554"/>
                  </a:lnTo>
                  <a:lnTo>
                    <a:pt x="1666" y="3574"/>
                  </a:lnTo>
                  <a:lnTo>
                    <a:pt x="1687" y="3587"/>
                  </a:lnTo>
                  <a:lnTo>
                    <a:pt x="1713" y="3596"/>
                  </a:lnTo>
                  <a:lnTo>
                    <a:pt x="1741" y="3600"/>
                  </a:lnTo>
                  <a:lnTo>
                    <a:pt x="1768" y="3596"/>
                  </a:lnTo>
                  <a:lnTo>
                    <a:pt x="1793" y="3587"/>
                  </a:lnTo>
                  <a:lnTo>
                    <a:pt x="1815" y="3574"/>
                  </a:lnTo>
                  <a:lnTo>
                    <a:pt x="1834" y="3554"/>
                  </a:lnTo>
                  <a:lnTo>
                    <a:pt x="1848" y="3533"/>
                  </a:lnTo>
                  <a:lnTo>
                    <a:pt x="1857" y="3508"/>
                  </a:lnTo>
                  <a:lnTo>
                    <a:pt x="1861" y="3480"/>
                  </a:lnTo>
                  <a:lnTo>
                    <a:pt x="1857" y="3452"/>
                  </a:lnTo>
                  <a:lnTo>
                    <a:pt x="1848" y="3427"/>
                  </a:lnTo>
                  <a:lnTo>
                    <a:pt x="1834" y="3405"/>
                  </a:lnTo>
                  <a:lnTo>
                    <a:pt x="1815" y="3387"/>
                  </a:lnTo>
                  <a:lnTo>
                    <a:pt x="1793" y="3372"/>
                  </a:lnTo>
                  <a:lnTo>
                    <a:pt x="1768" y="3363"/>
                  </a:lnTo>
                  <a:lnTo>
                    <a:pt x="1741" y="3360"/>
                  </a:lnTo>
                  <a:close/>
                  <a:moveTo>
                    <a:pt x="720" y="3360"/>
                  </a:moveTo>
                  <a:lnTo>
                    <a:pt x="693" y="3363"/>
                  </a:lnTo>
                  <a:lnTo>
                    <a:pt x="667" y="3372"/>
                  </a:lnTo>
                  <a:lnTo>
                    <a:pt x="646" y="3387"/>
                  </a:lnTo>
                  <a:lnTo>
                    <a:pt x="626" y="3405"/>
                  </a:lnTo>
                  <a:lnTo>
                    <a:pt x="613" y="3427"/>
                  </a:lnTo>
                  <a:lnTo>
                    <a:pt x="604" y="3452"/>
                  </a:lnTo>
                  <a:lnTo>
                    <a:pt x="600" y="3480"/>
                  </a:lnTo>
                  <a:lnTo>
                    <a:pt x="604" y="3508"/>
                  </a:lnTo>
                  <a:lnTo>
                    <a:pt x="613" y="3533"/>
                  </a:lnTo>
                  <a:lnTo>
                    <a:pt x="626" y="3554"/>
                  </a:lnTo>
                  <a:lnTo>
                    <a:pt x="646" y="3574"/>
                  </a:lnTo>
                  <a:lnTo>
                    <a:pt x="667" y="3587"/>
                  </a:lnTo>
                  <a:lnTo>
                    <a:pt x="693" y="3596"/>
                  </a:lnTo>
                  <a:lnTo>
                    <a:pt x="720" y="3600"/>
                  </a:lnTo>
                  <a:lnTo>
                    <a:pt x="748" y="3596"/>
                  </a:lnTo>
                  <a:lnTo>
                    <a:pt x="773" y="3587"/>
                  </a:lnTo>
                  <a:lnTo>
                    <a:pt x="795" y="3574"/>
                  </a:lnTo>
                  <a:lnTo>
                    <a:pt x="813" y="3554"/>
                  </a:lnTo>
                  <a:lnTo>
                    <a:pt x="828" y="3533"/>
                  </a:lnTo>
                  <a:lnTo>
                    <a:pt x="837" y="3508"/>
                  </a:lnTo>
                  <a:lnTo>
                    <a:pt x="841" y="3480"/>
                  </a:lnTo>
                  <a:lnTo>
                    <a:pt x="837" y="3452"/>
                  </a:lnTo>
                  <a:lnTo>
                    <a:pt x="828" y="3427"/>
                  </a:lnTo>
                  <a:lnTo>
                    <a:pt x="813" y="3405"/>
                  </a:lnTo>
                  <a:lnTo>
                    <a:pt x="795" y="3387"/>
                  </a:lnTo>
                  <a:lnTo>
                    <a:pt x="773" y="3372"/>
                  </a:lnTo>
                  <a:lnTo>
                    <a:pt x="748" y="3363"/>
                  </a:lnTo>
                  <a:lnTo>
                    <a:pt x="720" y="3360"/>
                  </a:lnTo>
                  <a:close/>
                  <a:moveTo>
                    <a:pt x="1703" y="1391"/>
                  </a:moveTo>
                  <a:lnTo>
                    <a:pt x="1197" y="2100"/>
                  </a:lnTo>
                  <a:lnTo>
                    <a:pt x="1674" y="2100"/>
                  </a:lnTo>
                  <a:lnTo>
                    <a:pt x="2229" y="1981"/>
                  </a:lnTo>
                  <a:lnTo>
                    <a:pt x="2166" y="1545"/>
                  </a:lnTo>
                  <a:lnTo>
                    <a:pt x="1703" y="1391"/>
                  </a:lnTo>
                  <a:close/>
                  <a:moveTo>
                    <a:pt x="2640" y="0"/>
                  </a:moveTo>
                  <a:lnTo>
                    <a:pt x="2977" y="0"/>
                  </a:lnTo>
                  <a:lnTo>
                    <a:pt x="3115" y="273"/>
                  </a:lnTo>
                  <a:lnTo>
                    <a:pt x="3007" y="327"/>
                  </a:lnTo>
                  <a:lnTo>
                    <a:pt x="2934" y="183"/>
                  </a:lnTo>
                  <a:lnTo>
                    <a:pt x="2370" y="1086"/>
                  </a:lnTo>
                  <a:lnTo>
                    <a:pt x="1182" y="906"/>
                  </a:lnTo>
                  <a:lnTo>
                    <a:pt x="802" y="2100"/>
                  </a:lnTo>
                  <a:lnTo>
                    <a:pt x="1050" y="2100"/>
                  </a:lnTo>
                  <a:lnTo>
                    <a:pt x="1657" y="1249"/>
                  </a:lnTo>
                  <a:lnTo>
                    <a:pt x="2275" y="1454"/>
                  </a:lnTo>
                  <a:lnTo>
                    <a:pt x="2347" y="1956"/>
                  </a:lnTo>
                  <a:lnTo>
                    <a:pt x="2488" y="1925"/>
                  </a:lnTo>
                  <a:lnTo>
                    <a:pt x="2847" y="1507"/>
                  </a:lnTo>
                  <a:lnTo>
                    <a:pt x="3484" y="1348"/>
                  </a:lnTo>
                  <a:lnTo>
                    <a:pt x="3318" y="1182"/>
                  </a:lnTo>
                  <a:lnTo>
                    <a:pt x="3403" y="1097"/>
                  </a:lnTo>
                  <a:lnTo>
                    <a:pt x="3670" y="1364"/>
                  </a:lnTo>
                  <a:lnTo>
                    <a:pt x="3538" y="1758"/>
                  </a:lnTo>
                  <a:lnTo>
                    <a:pt x="3423" y="1721"/>
                  </a:lnTo>
                  <a:lnTo>
                    <a:pt x="3510" y="1465"/>
                  </a:lnTo>
                  <a:lnTo>
                    <a:pt x="2914" y="1613"/>
                  </a:lnTo>
                  <a:lnTo>
                    <a:pt x="2553" y="2034"/>
                  </a:lnTo>
                  <a:lnTo>
                    <a:pt x="2364" y="2075"/>
                  </a:lnTo>
                  <a:lnTo>
                    <a:pt x="2457" y="2724"/>
                  </a:lnTo>
                  <a:lnTo>
                    <a:pt x="3540" y="3430"/>
                  </a:lnTo>
                  <a:lnTo>
                    <a:pt x="3540" y="3180"/>
                  </a:lnTo>
                  <a:lnTo>
                    <a:pt x="3661" y="3180"/>
                  </a:lnTo>
                  <a:lnTo>
                    <a:pt x="3661" y="3581"/>
                  </a:lnTo>
                  <a:lnTo>
                    <a:pt x="3322" y="3716"/>
                  </a:lnTo>
                  <a:lnTo>
                    <a:pt x="3278" y="3604"/>
                  </a:lnTo>
                  <a:lnTo>
                    <a:pt x="3471" y="3527"/>
                  </a:lnTo>
                  <a:lnTo>
                    <a:pt x="2345" y="2795"/>
                  </a:lnTo>
                  <a:lnTo>
                    <a:pt x="2246" y="2100"/>
                  </a:lnTo>
                  <a:lnTo>
                    <a:pt x="1982" y="2157"/>
                  </a:lnTo>
                  <a:lnTo>
                    <a:pt x="1789" y="3120"/>
                  </a:lnTo>
                  <a:lnTo>
                    <a:pt x="600" y="3120"/>
                  </a:lnTo>
                  <a:lnTo>
                    <a:pt x="581" y="3123"/>
                  </a:lnTo>
                  <a:lnTo>
                    <a:pt x="565" y="3131"/>
                  </a:lnTo>
                  <a:lnTo>
                    <a:pt x="551" y="3145"/>
                  </a:lnTo>
                  <a:lnTo>
                    <a:pt x="543" y="3161"/>
                  </a:lnTo>
                  <a:lnTo>
                    <a:pt x="540" y="3180"/>
                  </a:lnTo>
                  <a:lnTo>
                    <a:pt x="543" y="3199"/>
                  </a:lnTo>
                  <a:lnTo>
                    <a:pt x="551" y="3215"/>
                  </a:lnTo>
                  <a:lnTo>
                    <a:pt x="565" y="3229"/>
                  </a:lnTo>
                  <a:lnTo>
                    <a:pt x="581" y="3237"/>
                  </a:lnTo>
                  <a:lnTo>
                    <a:pt x="600" y="3240"/>
                  </a:lnTo>
                  <a:lnTo>
                    <a:pt x="1741" y="3240"/>
                  </a:lnTo>
                  <a:lnTo>
                    <a:pt x="1779" y="3244"/>
                  </a:lnTo>
                  <a:lnTo>
                    <a:pt x="1817" y="3253"/>
                  </a:lnTo>
                  <a:lnTo>
                    <a:pt x="1851" y="3266"/>
                  </a:lnTo>
                  <a:lnTo>
                    <a:pt x="1882" y="3287"/>
                  </a:lnTo>
                  <a:lnTo>
                    <a:pt x="1910" y="3311"/>
                  </a:lnTo>
                  <a:lnTo>
                    <a:pt x="1935" y="3338"/>
                  </a:lnTo>
                  <a:lnTo>
                    <a:pt x="1954" y="3370"/>
                  </a:lnTo>
                  <a:lnTo>
                    <a:pt x="1969" y="3405"/>
                  </a:lnTo>
                  <a:lnTo>
                    <a:pt x="1978" y="3441"/>
                  </a:lnTo>
                  <a:lnTo>
                    <a:pt x="1980" y="3480"/>
                  </a:lnTo>
                  <a:lnTo>
                    <a:pt x="1978" y="3519"/>
                  </a:lnTo>
                  <a:lnTo>
                    <a:pt x="1969" y="3556"/>
                  </a:lnTo>
                  <a:lnTo>
                    <a:pt x="1954" y="3591"/>
                  </a:lnTo>
                  <a:lnTo>
                    <a:pt x="1935" y="3621"/>
                  </a:lnTo>
                  <a:lnTo>
                    <a:pt x="1910" y="3650"/>
                  </a:lnTo>
                  <a:lnTo>
                    <a:pt x="1882" y="3674"/>
                  </a:lnTo>
                  <a:lnTo>
                    <a:pt x="1851" y="3693"/>
                  </a:lnTo>
                  <a:lnTo>
                    <a:pt x="1817" y="3708"/>
                  </a:lnTo>
                  <a:lnTo>
                    <a:pt x="1779" y="3717"/>
                  </a:lnTo>
                  <a:lnTo>
                    <a:pt x="1741" y="3720"/>
                  </a:lnTo>
                  <a:lnTo>
                    <a:pt x="1702" y="3717"/>
                  </a:lnTo>
                  <a:lnTo>
                    <a:pt x="1665" y="3708"/>
                  </a:lnTo>
                  <a:lnTo>
                    <a:pt x="1631" y="3693"/>
                  </a:lnTo>
                  <a:lnTo>
                    <a:pt x="1599" y="3674"/>
                  </a:lnTo>
                  <a:lnTo>
                    <a:pt x="1570" y="3650"/>
                  </a:lnTo>
                  <a:lnTo>
                    <a:pt x="1547" y="3621"/>
                  </a:lnTo>
                  <a:lnTo>
                    <a:pt x="1527" y="3591"/>
                  </a:lnTo>
                  <a:lnTo>
                    <a:pt x="1512" y="3556"/>
                  </a:lnTo>
                  <a:lnTo>
                    <a:pt x="1503" y="3519"/>
                  </a:lnTo>
                  <a:lnTo>
                    <a:pt x="1500" y="3480"/>
                  </a:lnTo>
                  <a:lnTo>
                    <a:pt x="1502" y="3448"/>
                  </a:lnTo>
                  <a:lnTo>
                    <a:pt x="1509" y="3417"/>
                  </a:lnTo>
                  <a:lnTo>
                    <a:pt x="1519" y="3388"/>
                  </a:lnTo>
                  <a:lnTo>
                    <a:pt x="1534" y="3360"/>
                  </a:lnTo>
                  <a:lnTo>
                    <a:pt x="927" y="3360"/>
                  </a:lnTo>
                  <a:lnTo>
                    <a:pt x="941" y="3388"/>
                  </a:lnTo>
                  <a:lnTo>
                    <a:pt x="951" y="3417"/>
                  </a:lnTo>
                  <a:lnTo>
                    <a:pt x="958" y="3448"/>
                  </a:lnTo>
                  <a:lnTo>
                    <a:pt x="960" y="3480"/>
                  </a:lnTo>
                  <a:lnTo>
                    <a:pt x="958" y="3519"/>
                  </a:lnTo>
                  <a:lnTo>
                    <a:pt x="949" y="3556"/>
                  </a:lnTo>
                  <a:lnTo>
                    <a:pt x="934" y="3591"/>
                  </a:lnTo>
                  <a:lnTo>
                    <a:pt x="913" y="3621"/>
                  </a:lnTo>
                  <a:lnTo>
                    <a:pt x="890" y="3650"/>
                  </a:lnTo>
                  <a:lnTo>
                    <a:pt x="862" y="3674"/>
                  </a:lnTo>
                  <a:lnTo>
                    <a:pt x="831" y="3693"/>
                  </a:lnTo>
                  <a:lnTo>
                    <a:pt x="796" y="3708"/>
                  </a:lnTo>
                  <a:lnTo>
                    <a:pt x="759" y="3717"/>
                  </a:lnTo>
                  <a:lnTo>
                    <a:pt x="720" y="3720"/>
                  </a:lnTo>
                  <a:lnTo>
                    <a:pt x="682" y="3717"/>
                  </a:lnTo>
                  <a:lnTo>
                    <a:pt x="644" y="3708"/>
                  </a:lnTo>
                  <a:lnTo>
                    <a:pt x="610" y="3693"/>
                  </a:lnTo>
                  <a:lnTo>
                    <a:pt x="579" y="3674"/>
                  </a:lnTo>
                  <a:lnTo>
                    <a:pt x="550" y="3650"/>
                  </a:lnTo>
                  <a:lnTo>
                    <a:pt x="526" y="3621"/>
                  </a:lnTo>
                  <a:lnTo>
                    <a:pt x="507" y="3591"/>
                  </a:lnTo>
                  <a:lnTo>
                    <a:pt x="492" y="3556"/>
                  </a:lnTo>
                  <a:lnTo>
                    <a:pt x="483" y="3519"/>
                  </a:lnTo>
                  <a:lnTo>
                    <a:pt x="480" y="3480"/>
                  </a:lnTo>
                  <a:lnTo>
                    <a:pt x="483" y="3442"/>
                  </a:lnTo>
                  <a:lnTo>
                    <a:pt x="492" y="3407"/>
                  </a:lnTo>
                  <a:lnTo>
                    <a:pt x="506" y="3373"/>
                  </a:lnTo>
                  <a:lnTo>
                    <a:pt x="524" y="3342"/>
                  </a:lnTo>
                  <a:lnTo>
                    <a:pt x="495" y="3325"/>
                  </a:lnTo>
                  <a:lnTo>
                    <a:pt x="470" y="3304"/>
                  </a:lnTo>
                  <a:lnTo>
                    <a:pt x="449" y="3278"/>
                  </a:lnTo>
                  <a:lnTo>
                    <a:pt x="433" y="3248"/>
                  </a:lnTo>
                  <a:lnTo>
                    <a:pt x="423" y="3215"/>
                  </a:lnTo>
                  <a:lnTo>
                    <a:pt x="420" y="3180"/>
                  </a:lnTo>
                  <a:lnTo>
                    <a:pt x="423" y="3149"/>
                  </a:lnTo>
                  <a:lnTo>
                    <a:pt x="431" y="3120"/>
                  </a:lnTo>
                  <a:lnTo>
                    <a:pt x="442" y="3093"/>
                  </a:lnTo>
                  <a:lnTo>
                    <a:pt x="459" y="3068"/>
                  </a:lnTo>
                  <a:lnTo>
                    <a:pt x="480" y="3047"/>
                  </a:lnTo>
                  <a:lnTo>
                    <a:pt x="503" y="3029"/>
                  </a:lnTo>
                  <a:lnTo>
                    <a:pt x="529" y="3014"/>
                  </a:lnTo>
                  <a:lnTo>
                    <a:pt x="312" y="2040"/>
                  </a:lnTo>
                  <a:lnTo>
                    <a:pt x="0" y="2040"/>
                  </a:lnTo>
                  <a:lnTo>
                    <a:pt x="0" y="1920"/>
                  </a:lnTo>
                  <a:lnTo>
                    <a:pt x="408" y="1920"/>
                  </a:lnTo>
                  <a:lnTo>
                    <a:pt x="648" y="3000"/>
                  </a:lnTo>
                  <a:lnTo>
                    <a:pt x="1692" y="3000"/>
                  </a:lnTo>
                  <a:lnTo>
                    <a:pt x="1847" y="2220"/>
                  </a:lnTo>
                  <a:lnTo>
                    <a:pt x="600" y="2220"/>
                  </a:lnTo>
                  <a:lnTo>
                    <a:pt x="600" y="2100"/>
                  </a:lnTo>
                  <a:lnTo>
                    <a:pt x="676" y="2100"/>
                  </a:lnTo>
                  <a:lnTo>
                    <a:pt x="1098" y="773"/>
                  </a:lnTo>
                  <a:lnTo>
                    <a:pt x="2310" y="955"/>
                  </a:lnTo>
                  <a:lnTo>
                    <a:pt x="2832" y="120"/>
                  </a:lnTo>
                  <a:lnTo>
                    <a:pt x="2640" y="120"/>
                  </a:lnTo>
                  <a:lnTo>
                    <a:pt x="2640" y="0"/>
                  </a:lnTo>
                  <a:close/>
                </a:path>
              </a:pathLst>
            </a:custGeom>
            <a:solidFill>
              <a:srgbClr val="4BB9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5568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b="846"/>
          <a:stretch/>
        </p:blipFill>
        <p:spPr>
          <a:xfrm>
            <a:off x="0" y="9299"/>
            <a:ext cx="12185011" cy="68487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43688" y="9299"/>
            <a:ext cx="12211051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226" y="149979"/>
            <a:ext cx="638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The Digital Retail Journey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7685" y="965197"/>
            <a:ext cx="11456631" cy="5636251"/>
            <a:chOff x="352226" y="965197"/>
            <a:chExt cx="11456631" cy="5636251"/>
          </a:xfrm>
        </p:grpSpPr>
        <p:sp>
          <p:nvSpPr>
            <p:cNvPr id="5" name="Rectangle 4"/>
            <p:cNvSpPr/>
            <p:nvPr/>
          </p:nvSpPr>
          <p:spPr>
            <a:xfrm>
              <a:off x="9479007" y="1577388"/>
              <a:ext cx="2314663" cy="5024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695626" y="2819237"/>
              <a:ext cx="1881425" cy="2540360"/>
              <a:chOff x="1824038" y="5842000"/>
              <a:chExt cx="182563" cy="263525"/>
            </a:xfrm>
            <a:solidFill>
              <a:srgbClr val="D74E37"/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895476" y="6064250"/>
                <a:ext cx="39688" cy="41275"/>
              </a:xfrm>
              <a:custGeom>
                <a:avLst/>
                <a:gdLst>
                  <a:gd name="T0" fmla="*/ 122 w 487"/>
                  <a:gd name="T1" fmla="*/ 0 h 486"/>
                  <a:gd name="T2" fmla="*/ 365 w 487"/>
                  <a:gd name="T3" fmla="*/ 0 h 486"/>
                  <a:gd name="T4" fmla="*/ 391 w 487"/>
                  <a:gd name="T5" fmla="*/ 3 h 486"/>
                  <a:gd name="T6" fmla="*/ 415 w 487"/>
                  <a:gd name="T7" fmla="*/ 9 h 486"/>
                  <a:gd name="T8" fmla="*/ 436 w 487"/>
                  <a:gd name="T9" fmla="*/ 19 h 486"/>
                  <a:gd name="T10" fmla="*/ 453 w 487"/>
                  <a:gd name="T11" fmla="*/ 33 h 486"/>
                  <a:gd name="T12" fmla="*/ 467 w 487"/>
                  <a:gd name="T13" fmla="*/ 51 h 486"/>
                  <a:gd name="T14" fmla="*/ 478 w 487"/>
                  <a:gd name="T15" fmla="*/ 72 h 486"/>
                  <a:gd name="T16" fmla="*/ 485 w 487"/>
                  <a:gd name="T17" fmla="*/ 95 h 486"/>
                  <a:gd name="T18" fmla="*/ 487 w 487"/>
                  <a:gd name="T19" fmla="*/ 121 h 486"/>
                  <a:gd name="T20" fmla="*/ 487 w 487"/>
                  <a:gd name="T21" fmla="*/ 364 h 486"/>
                  <a:gd name="T22" fmla="*/ 485 w 487"/>
                  <a:gd name="T23" fmla="*/ 391 h 486"/>
                  <a:gd name="T24" fmla="*/ 478 w 487"/>
                  <a:gd name="T25" fmla="*/ 414 h 486"/>
                  <a:gd name="T26" fmla="*/ 467 w 487"/>
                  <a:gd name="T27" fmla="*/ 435 h 486"/>
                  <a:gd name="T28" fmla="*/ 453 w 487"/>
                  <a:gd name="T29" fmla="*/ 453 h 486"/>
                  <a:gd name="T30" fmla="*/ 436 w 487"/>
                  <a:gd name="T31" fmla="*/ 467 h 486"/>
                  <a:gd name="T32" fmla="*/ 415 w 487"/>
                  <a:gd name="T33" fmla="*/ 478 h 486"/>
                  <a:gd name="T34" fmla="*/ 391 w 487"/>
                  <a:gd name="T35" fmla="*/ 484 h 486"/>
                  <a:gd name="T36" fmla="*/ 365 w 487"/>
                  <a:gd name="T37" fmla="*/ 486 h 486"/>
                  <a:gd name="T38" fmla="*/ 122 w 487"/>
                  <a:gd name="T39" fmla="*/ 486 h 486"/>
                  <a:gd name="T40" fmla="*/ 95 w 487"/>
                  <a:gd name="T41" fmla="*/ 484 h 486"/>
                  <a:gd name="T42" fmla="*/ 72 w 487"/>
                  <a:gd name="T43" fmla="*/ 478 h 486"/>
                  <a:gd name="T44" fmla="*/ 52 w 487"/>
                  <a:gd name="T45" fmla="*/ 467 h 486"/>
                  <a:gd name="T46" fmla="*/ 34 w 487"/>
                  <a:gd name="T47" fmla="*/ 453 h 486"/>
                  <a:gd name="T48" fmla="*/ 19 w 487"/>
                  <a:gd name="T49" fmla="*/ 435 h 486"/>
                  <a:gd name="T50" fmla="*/ 9 w 487"/>
                  <a:gd name="T51" fmla="*/ 414 h 486"/>
                  <a:gd name="T52" fmla="*/ 3 w 487"/>
                  <a:gd name="T53" fmla="*/ 391 h 486"/>
                  <a:gd name="T54" fmla="*/ 0 w 487"/>
                  <a:gd name="T55" fmla="*/ 364 h 486"/>
                  <a:gd name="T56" fmla="*/ 0 w 487"/>
                  <a:gd name="T57" fmla="*/ 121 h 486"/>
                  <a:gd name="T58" fmla="*/ 3 w 487"/>
                  <a:gd name="T59" fmla="*/ 95 h 486"/>
                  <a:gd name="T60" fmla="*/ 9 w 487"/>
                  <a:gd name="T61" fmla="*/ 72 h 486"/>
                  <a:gd name="T62" fmla="*/ 19 w 487"/>
                  <a:gd name="T63" fmla="*/ 51 h 486"/>
                  <a:gd name="T64" fmla="*/ 34 w 487"/>
                  <a:gd name="T65" fmla="*/ 33 h 486"/>
                  <a:gd name="T66" fmla="*/ 52 w 487"/>
                  <a:gd name="T67" fmla="*/ 19 h 486"/>
                  <a:gd name="T68" fmla="*/ 72 w 487"/>
                  <a:gd name="T69" fmla="*/ 9 h 486"/>
                  <a:gd name="T70" fmla="*/ 95 w 487"/>
                  <a:gd name="T71" fmla="*/ 3 h 486"/>
                  <a:gd name="T72" fmla="*/ 122 w 487"/>
                  <a:gd name="T73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7" h="486">
                    <a:moveTo>
                      <a:pt x="122" y="0"/>
                    </a:moveTo>
                    <a:lnTo>
                      <a:pt x="365" y="0"/>
                    </a:lnTo>
                    <a:lnTo>
                      <a:pt x="391" y="3"/>
                    </a:lnTo>
                    <a:lnTo>
                      <a:pt x="415" y="9"/>
                    </a:lnTo>
                    <a:lnTo>
                      <a:pt x="436" y="19"/>
                    </a:lnTo>
                    <a:lnTo>
                      <a:pt x="453" y="33"/>
                    </a:lnTo>
                    <a:lnTo>
                      <a:pt x="467" y="51"/>
                    </a:lnTo>
                    <a:lnTo>
                      <a:pt x="478" y="72"/>
                    </a:lnTo>
                    <a:lnTo>
                      <a:pt x="485" y="95"/>
                    </a:lnTo>
                    <a:lnTo>
                      <a:pt x="487" y="121"/>
                    </a:lnTo>
                    <a:lnTo>
                      <a:pt x="487" y="364"/>
                    </a:lnTo>
                    <a:lnTo>
                      <a:pt x="485" y="391"/>
                    </a:lnTo>
                    <a:lnTo>
                      <a:pt x="478" y="414"/>
                    </a:lnTo>
                    <a:lnTo>
                      <a:pt x="467" y="435"/>
                    </a:lnTo>
                    <a:lnTo>
                      <a:pt x="453" y="453"/>
                    </a:lnTo>
                    <a:lnTo>
                      <a:pt x="436" y="467"/>
                    </a:lnTo>
                    <a:lnTo>
                      <a:pt x="415" y="478"/>
                    </a:lnTo>
                    <a:lnTo>
                      <a:pt x="391" y="484"/>
                    </a:lnTo>
                    <a:lnTo>
                      <a:pt x="365" y="486"/>
                    </a:lnTo>
                    <a:lnTo>
                      <a:pt x="122" y="486"/>
                    </a:lnTo>
                    <a:lnTo>
                      <a:pt x="95" y="484"/>
                    </a:lnTo>
                    <a:lnTo>
                      <a:pt x="72" y="478"/>
                    </a:lnTo>
                    <a:lnTo>
                      <a:pt x="52" y="467"/>
                    </a:lnTo>
                    <a:lnTo>
                      <a:pt x="34" y="453"/>
                    </a:lnTo>
                    <a:lnTo>
                      <a:pt x="19" y="435"/>
                    </a:lnTo>
                    <a:lnTo>
                      <a:pt x="9" y="414"/>
                    </a:lnTo>
                    <a:lnTo>
                      <a:pt x="3" y="391"/>
                    </a:lnTo>
                    <a:lnTo>
                      <a:pt x="0" y="364"/>
                    </a:lnTo>
                    <a:lnTo>
                      <a:pt x="0" y="121"/>
                    </a:lnTo>
                    <a:lnTo>
                      <a:pt x="3" y="95"/>
                    </a:lnTo>
                    <a:lnTo>
                      <a:pt x="9" y="72"/>
                    </a:lnTo>
                    <a:lnTo>
                      <a:pt x="19" y="51"/>
                    </a:lnTo>
                    <a:lnTo>
                      <a:pt x="34" y="33"/>
                    </a:lnTo>
                    <a:lnTo>
                      <a:pt x="52" y="19"/>
                    </a:lnTo>
                    <a:lnTo>
                      <a:pt x="72" y="9"/>
                    </a:lnTo>
                    <a:lnTo>
                      <a:pt x="95" y="3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824038" y="5842000"/>
                <a:ext cx="182563" cy="203200"/>
              </a:xfrm>
              <a:custGeom>
                <a:avLst/>
                <a:gdLst>
                  <a:gd name="T0" fmla="*/ 1257 w 2189"/>
                  <a:gd name="T1" fmla="*/ 13 h 2432"/>
                  <a:gd name="T2" fmla="*/ 1486 w 2189"/>
                  <a:gd name="T3" fmla="*/ 71 h 2432"/>
                  <a:gd name="T4" fmla="*/ 1691 w 2189"/>
                  <a:gd name="T5" fmla="*/ 176 h 2432"/>
                  <a:gd name="T6" fmla="*/ 1870 w 2189"/>
                  <a:gd name="T7" fmla="*/ 320 h 2432"/>
                  <a:gd name="T8" fmla="*/ 2013 w 2189"/>
                  <a:gd name="T9" fmla="*/ 497 h 2432"/>
                  <a:gd name="T10" fmla="*/ 2118 w 2189"/>
                  <a:gd name="T11" fmla="*/ 704 h 2432"/>
                  <a:gd name="T12" fmla="*/ 2177 w 2189"/>
                  <a:gd name="T13" fmla="*/ 932 h 2432"/>
                  <a:gd name="T14" fmla="*/ 2187 w 2189"/>
                  <a:gd name="T15" fmla="*/ 1161 h 2432"/>
                  <a:gd name="T16" fmla="*/ 2156 w 2189"/>
                  <a:gd name="T17" fmla="*/ 1340 h 2432"/>
                  <a:gd name="T18" fmla="*/ 2097 w 2189"/>
                  <a:gd name="T19" fmla="*/ 1494 h 2432"/>
                  <a:gd name="T20" fmla="*/ 2013 w 2189"/>
                  <a:gd name="T21" fmla="*/ 1627 h 2432"/>
                  <a:gd name="T22" fmla="*/ 1915 w 2189"/>
                  <a:gd name="T23" fmla="*/ 1741 h 2432"/>
                  <a:gd name="T24" fmla="*/ 1809 w 2189"/>
                  <a:gd name="T25" fmla="*/ 1842 h 2432"/>
                  <a:gd name="T26" fmla="*/ 1701 w 2189"/>
                  <a:gd name="T27" fmla="*/ 1930 h 2432"/>
                  <a:gd name="T28" fmla="*/ 1566 w 2189"/>
                  <a:gd name="T29" fmla="*/ 2035 h 2432"/>
                  <a:gd name="T30" fmla="*/ 1447 w 2189"/>
                  <a:gd name="T31" fmla="*/ 2142 h 2432"/>
                  <a:gd name="T32" fmla="*/ 1368 w 2189"/>
                  <a:gd name="T33" fmla="*/ 2253 h 2432"/>
                  <a:gd name="T34" fmla="*/ 1331 w 2189"/>
                  <a:gd name="T35" fmla="*/ 2359 h 2432"/>
                  <a:gd name="T36" fmla="*/ 1285 w 2189"/>
                  <a:gd name="T37" fmla="*/ 2413 h 2432"/>
                  <a:gd name="T38" fmla="*/ 1216 w 2189"/>
                  <a:gd name="T39" fmla="*/ 2432 h 2432"/>
                  <a:gd name="T40" fmla="*/ 921 w 2189"/>
                  <a:gd name="T41" fmla="*/ 2422 h 2432"/>
                  <a:gd name="T42" fmla="*/ 865 w 2189"/>
                  <a:gd name="T43" fmla="*/ 2374 h 2432"/>
                  <a:gd name="T44" fmla="*/ 851 w 2189"/>
                  <a:gd name="T45" fmla="*/ 2299 h 2432"/>
                  <a:gd name="T46" fmla="*/ 903 w 2189"/>
                  <a:gd name="T47" fmla="*/ 2116 h 2432"/>
                  <a:gd name="T48" fmla="*/ 985 w 2189"/>
                  <a:gd name="T49" fmla="*/ 1961 h 2432"/>
                  <a:gd name="T50" fmla="*/ 1088 w 2189"/>
                  <a:gd name="T51" fmla="*/ 1829 h 2432"/>
                  <a:gd name="T52" fmla="*/ 1204 w 2189"/>
                  <a:gd name="T53" fmla="*/ 1715 h 2432"/>
                  <a:gd name="T54" fmla="*/ 1323 w 2189"/>
                  <a:gd name="T55" fmla="*/ 1614 h 2432"/>
                  <a:gd name="T56" fmla="*/ 1450 w 2189"/>
                  <a:gd name="T57" fmla="*/ 1507 h 2432"/>
                  <a:gd name="T58" fmla="*/ 1557 w 2189"/>
                  <a:gd name="T59" fmla="*/ 1409 h 2432"/>
                  <a:gd name="T60" fmla="*/ 1638 w 2189"/>
                  <a:gd name="T61" fmla="*/ 1316 h 2432"/>
                  <a:gd name="T62" fmla="*/ 1686 w 2189"/>
                  <a:gd name="T63" fmla="*/ 1214 h 2432"/>
                  <a:gd name="T64" fmla="*/ 1702 w 2189"/>
                  <a:gd name="T65" fmla="*/ 1095 h 2432"/>
                  <a:gd name="T66" fmla="*/ 1675 w 2189"/>
                  <a:gd name="T67" fmla="*/ 912 h 2432"/>
                  <a:gd name="T68" fmla="*/ 1600 w 2189"/>
                  <a:gd name="T69" fmla="*/ 752 h 2432"/>
                  <a:gd name="T70" fmla="*/ 1484 w 2189"/>
                  <a:gd name="T71" fmla="*/ 624 h 2432"/>
                  <a:gd name="T72" fmla="*/ 1333 w 2189"/>
                  <a:gd name="T73" fmla="*/ 533 h 2432"/>
                  <a:gd name="T74" fmla="*/ 1157 w 2189"/>
                  <a:gd name="T75" fmla="*/ 490 h 2432"/>
                  <a:gd name="T76" fmla="*/ 971 w 2189"/>
                  <a:gd name="T77" fmla="*/ 499 h 2432"/>
                  <a:gd name="T78" fmla="*/ 803 w 2189"/>
                  <a:gd name="T79" fmla="*/ 559 h 2432"/>
                  <a:gd name="T80" fmla="*/ 663 w 2189"/>
                  <a:gd name="T81" fmla="*/ 663 h 2432"/>
                  <a:gd name="T82" fmla="*/ 558 w 2189"/>
                  <a:gd name="T83" fmla="*/ 803 h 2432"/>
                  <a:gd name="T84" fmla="*/ 499 w 2189"/>
                  <a:gd name="T85" fmla="*/ 971 h 2432"/>
                  <a:gd name="T86" fmla="*/ 486 w 2189"/>
                  <a:gd name="T87" fmla="*/ 1168 h 2432"/>
                  <a:gd name="T88" fmla="*/ 481 w 2189"/>
                  <a:gd name="T89" fmla="*/ 1234 h 2432"/>
                  <a:gd name="T90" fmla="*/ 442 w 2189"/>
                  <a:gd name="T91" fmla="*/ 1284 h 2432"/>
                  <a:gd name="T92" fmla="*/ 170 w 2189"/>
                  <a:gd name="T93" fmla="*/ 1374 h 2432"/>
                  <a:gd name="T94" fmla="*/ 99 w 2189"/>
                  <a:gd name="T95" fmla="*/ 1370 h 2432"/>
                  <a:gd name="T96" fmla="*/ 43 w 2189"/>
                  <a:gd name="T97" fmla="*/ 1337 h 2432"/>
                  <a:gd name="T98" fmla="*/ 12 w 2189"/>
                  <a:gd name="T99" fmla="*/ 1277 h 2432"/>
                  <a:gd name="T100" fmla="*/ 0 w 2189"/>
                  <a:gd name="T101" fmla="*/ 1095 h 2432"/>
                  <a:gd name="T102" fmla="*/ 26 w 2189"/>
                  <a:gd name="T103" fmla="*/ 854 h 2432"/>
                  <a:gd name="T104" fmla="*/ 101 w 2189"/>
                  <a:gd name="T105" fmla="*/ 632 h 2432"/>
                  <a:gd name="T106" fmla="*/ 219 w 2189"/>
                  <a:gd name="T107" fmla="*/ 434 h 2432"/>
                  <a:gd name="T108" fmla="*/ 375 w 2189"/>
                  <a:gd name="T109" fmla="*/ 268 h 2432"/>
                  <a:gd name="T110" fmla="*/ 562 w 2189"/>
                  <a:gd name="T111" fmla="*/ 136 h 2432"/>
                  <a:gd name="T112" fmla="*/ 777 w 2189"/>
                  <a:gd name="T113" fmla="*/ 46 h 2432"/>
                  <a:gd name="T114" fmla="*/ 1012 w 2189"/>
                  <a:gd name="T115" fmla="*/ 3 h 2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89" h="2432">
                    <a:moveTo>
                      <a:pt x="1094" y="0"/>
                    </a:moveTo>
                    <a:lnTo>
                      <a:pt x="1176" y="3"/>
                    </a:lnTo>
                    <a:lnTo>
                      <a:pt x="1257" y="13"/>
                    </a:lnTo>
                    <a:lnTo>
                      <a:pt x="1336" y="27"/>
                    </a:lnTo>
                    <a:lnTo>
                      <a:pt x="1412" y="46"/>
                    </a:lnTo>
                    <a:lnTo>
                      <a:pt x="1486" y="71"/>
                    </a:lnTo>
                    <a:lnTo>
                      <a:pt x="1557" y="102"/>
                    </a:lnTo>
                    <a:lnTo>
                      <a:pt x="1625" y="136"/>
                    </a:lnTo>
                    <a:lnTo>
                      <a:pt x="1691" y="176"/>
                    </a:lnTo>
                    <a:lnTo>
                      <a:pt x="1754" y="219"/>
                    </a:lnTo>
                    <a:lnTo>
                      <a:pt x="1814" y="268"/>
                    </a:lnTo>
                    <a:lnTo>
                      <a:pt x="1870" y="320"/>
                    </a:lnTo>
                    <a:lnTo>
                      <a:pt x="1921" y="375"/>
                    </a:lnTo>
                    <a:lnTo>
                      <a:pt x="1969" y="434"/>
                    </a:lnTo>
                    <a:lnTo>
                      <a:pt x="2013" y="497"/>
                    </a:lnTo>
                    <a:lnTo>
                      <a:pt x="2053" y="563"/>
                    </a:lnTo>
                    <a:lnTo>
                      <a:pt x="2087" y="632"/>
                    </a:lnTo>
                    <a:lnTo>
                      <a:pt x="2118" y="704"/>
                    </a:lnTo>
                    <a:lnTo>
                      <a:pt x="2142" y="778"/>
                    </a:lnTo>
                    <a:lnTo>
                      <a:pt x="2162" y="854"/>
                    </a:lnTo>
                    <a:lnTo>
                      <a:pt x="2177" y="932"/>
                    </a:lnTo>
                    <a:lnTo>
                      <a:pt x="2186" y="1013"/>
                    </a:lnTo>
                    <a:lnTo>
                      <a:pt x="2189" y="1095"/>
                    </a:lnTo>
                    <a:lnTo>
                      <a:pt x="2187" y="1161"/>
                    </a:lnTo>
                    <a:lnTo>
                      <a:pt x="2180" y="1223"/>
                    </a:lnTo>
                    <a:lnTo>
                      <a:pt x="2170" y="1283"/>
                    </a:lnTo>
                    <a:lnTo>
                      <a:pt x="2156" y="1340"/>
                    </a:lnTo>
                    <a:lnTo>
                      <a:pt x="2139" y="1394"/>
                    </a:lnTo>
                    <a:lnTo>
                      <a:pt x="2119" y="1445"/>
                    </a:lnTo>
                    <a:lnTo>
                      <a:pt x="2097" y="1494"/>
                    </a:lnTo>
                    <a:lnTo>
                      <a:pt x="2071" y="1541"/>
                    </a:lnTo>
                    <a:lnTo>
                      <a:pt x="2044" y="1584"/>
                    </a:lnTo>
                    <a:lnTo>
                      <a:pt x="2013" y="1627"/>
                    </a:lnTo>
                    <a:lnTo>
                      <a:pt x="1982" y="1666"/>
                    </a:lnTo>
                    <a:lnTo>
                      <a:pt x="1950" y="1705"/>
                    </a:lnTo>
                    <a:lnTo>
                      <a:pt x="1915" y="1741"/>
                    </a:lnTo>
                    <a:lnTo>
                      <a:pt x="1881" y="1776"/>
                    </a:lnTo>
                    <a:lnTo>
                      <a:pt x="1845" y="1809"/>
                    </a:lnTo>
                    <a:lnTo>
                      <a:pt x="1809" y="1842"/>
                    </a:lnTo>
                    <a:lnTo>
                      <a:pt x="1773" y="1872"/>
                    </a:lnTo>
                    <a:lnTo>
                      <a:pt x="1737" y="1901"/>
                    </a:lnTo>
                    <a:lnTo>
                      <a:pt x="1701" y="1930"/>
                    </a:lnTo>
                    <a:lnTo>
                      <a:pt x="1666" y="1958"/>
                    </a:lnTo>
                    <a:lnTo>
                      <a:pt x="1613" y="1998"/>
                    </a:lnTo>
                    <a:lnTo>
                      <a:pt x="1566" y="2035"/>
                    </a:lnTo>
                    <a:lnTo>
                      <a:pt x="1522" y="2071"/>
                    </a:lnTo>
                    <a:lnTo>
                      <a:pt x="1483" y="2106"/>
                    </a:lnTo>
                    <a:lnTo>
                      <a:pt x="1447" y="2142"/>
                    </a:lnTo>
                    <a:lnTo>
                      <a:pt x="1417" y="2178"/>
                    </a:lnTo>
                    <a:lnTo>
                      <a:pt x="1390" y="2215"/>
                    </a:lnTo>
                    <a:lnTo>
                      <a:pt x="1368" y="2253"/>
                    </a:lnTo>
                    <a:lnTo>
                      <a:pt x="1351" y="2293"/>
                    </a:lnTo>
                    <a:lnTo>
                      <a:pt x="1338" y="2335"/>
                    </a:lnTo>
                    <a:lnTo>
                      <a:pt x="1331" y="2359"/>
                    </a:lnTo>
                    <a:lnTo>
                      <a:pt x="1318" y="2381"/>
                    </a:lnTo>
                    <a:lnTo>
                      <a:pt x="1303" y="2399"/>
                    </a:lnTo>
                    <a:lnTo>
                      <a:pt x="1285" y="2413"/>
                    </a:lnTo>
                    <a:lnTo>
                      <a:pt x="1265" y="2424"/>
                    </a:lnTo>
                    <a:lnTo>
                      <a:pt x="1241" y="2430"/>
                    </a:lnTo>
                    <a:lnTo>
                      <a:pt x="1216" y="2432"/>
                    </a:lnTo>
                    <a:lnTo>
                      <a:pt x="973" y="2432"/>
                    </a:lnTo>
                    <a:lnTo>
                      <a:pt x="946" y="2429"/>
                    </a:lnTo>
                    <a:lnTo>
                      <a:pt x="921" y="2422"/>
                    </a:lnTo>
                    <a:lnTo>
                      <a:pt x="899" y="2409"/>
                    </a:lnTo>
                    <a:lnTo>
                      <a:pt x="881" y="2393"/>
                    </a:lnTo>
                    <a:lnTo>
                      <a:pt x="865" y="2374"/>
                    </a:lnTo>
                    <a:lnTo>
                      <a:pt x="855" y="2350"/>
                    </a:lnTo>
                    <a:lnTo>
                      <a:pt x="850" y="2326"/>
                    </a:lnTo>
                    <a:lnTo>
                      <a:pt x="851" y="2299"/>
                    </a:lnTo>
                    <a:lnTo>
                      <a:pt x="865" y="2235"/>
                    </a:lnTo>
                    <a:lnTo>
                      <a:pt x="883" y="2174"/>
                    </a:lnTo>
                    <a:lnTo>
                      <a:pt x="903" y="2116"/>
                    </a:lnTo>
                    <a:lnTo>
                      <a:pt x="928" y="2062"/>
                    </a:lnTo>
                    <a:lnTo>
                      <a:pt x="956" y="2011"/>
                    </a:lnTo>
                    <a:lnTo>
                      <a:pt x="985" y="1961"/>
                    </a:lnTo>
                    <a:lnTo>
                      <a:pt x="1017" y="1916"/>
                    </a:lnTo>
                    <a:lnTo>
                      <a:pt x="1052" y="1872"/>
                    </a:lnTo>
                    <a:lnTo>
                      <a:pt x="1088" y="1829"/>
                    </a:lnTo>
                    <a:lnTo>
                      <a:pt x="1126" y="1790"/>
                    </a:lnTo>
                    <a:lnTo>
                      <a:pt x="1164" y="1751"/>
                    </a:lnTo>
                    <a:lnTo>
                      <a:pt x="1204" y="1715"/>
                    </a:lnTo>
                    <a:lnTo>
                      <a:pt x="1243" y="1681"/>
                    </a:lnTo>
                    <a:lnTo>
                      <a:pt x="1283" y="1646"/>
                    </a:lnTo>
                    <a:lnTo>
                      <a:pt x="1323" y="1614"/>
                    </a:lnTo>
                    <a:lnTo>
                      <a:pt x="1362" y="1581"/>
                    </a:lnTo>
                    <a:lnTo>
                      <a:pt x="1408" y="1543"/>
                    </a:lnTo>
                    <a:lnTo>
                      <a:pt x="1450" y="1507"/>
                    </a:lnTo>
                    <a:lnTo>
                      <a:pt x="1489" y="1474"/>
                    </a:lnTo>
                    <a:lnTo>
                      <a:pt x="1525" y="1441"/>
                    </a:lnTo>
                    <a:lnTo>
                      <a:pt x="1557" y="1409"/>
                    </a:lnTo>
                    <a:lnTo>
                      <a:pt x="1588" y="1379"/>
                    </a:lnTo>
                    <a:lnTo>
                      <a:pt x="1614" y="1347"/>
                    </a:lnTo>
                    <a:lnTo>
                      <a:pt x="1638" y="1316"/>
                    </a:lnTo>
                    <a:lnTo>
                      <a:pt x="1657" y="1283"/>
                    </a:lnTo>
                    <a:lnTo>
                      <a:pt x="1673" y="1250"/>
                    </a:lnTo>
                    <a:lnTo>
                      <a:pt x="1686" y="1214"/>
                    </a:lnTo>
                    <a:lnTo>
                      <a:pt x="1695" y="1177"/>
                    </a:lnTo>
                    <a:lnTo>
                      <a:pt x="1700" y="1137"/>
                    </a:lnTo>
                    <a:lnTo>
                      <a:pt x="1702" y="1095"/>
                    </a:lnTo>
                    <a:lnTo>
                      <a:pt x="1699" y="1032"/>
                    </a:lnTo>
                    <a:lnTo>
                      <a:pt x="1690" y="971"/>
                    </a:lnTo>
                    <a:lnTo>
                      <a:pt x="1675" y="912"/>
                    </a:lnTo>
                    <a:lnTo>
                      <a:pt x="1655" y="856"/>
                    </a:lnTo>
                    <a:lnTo>
                      <a:pt x="1629" y="803"/>
                    </a:lnTo>
                    <a:lnTo>
                      <a:pt x="1600" y="752"/>
                    </a:lnTo>
                    <a:lnTo>
                      <a:pt x="1565" y="706"/>
                    </a:lnTo>
                    <a:lnTo>
                      <a:pt x="1526" y="663"/>
                    </a:lnTo>
                    <a:lnTo>
                      <a:pt x="1484" y="624"/>
                    </a:lnTo>
                    <a:lnTo>
                      <a:pt x="1436" y="589"/>
                    </a:lnTo>
                    <a:lnTo>
                      <a:pt x="1386" y="559"/>
                    </a:lnTo>
                    <a:lnTo>
                      <a:pt x="1333" y="533"/>
                    </a:lnTo>
                    <a:lnTo>
                      <a:pt x="1277" y="513"/>
                    </a:lnTo>
                    <a:lnTo>
                      <a:pt x="1218" y="499"/>
                    </a:lnTo>
                    <a:lnTo>
                      <a:pt x="1157" y="490"/>
                    </a:lnTo>
                    <a:lnTo>
                      <a:pt x="1094" y="487"/>
                    </a:lnTo>
                    <a:lnTo>
                      <a:pt x="1032" y="490"/>
                    </a:lnTo>
                    <a:lnTo>
                      <a:pt x="971" y="499"/>
                    </a:lnTo>
                    <a:lnTo>
                      <a:pt x="912" y="513"/>
                    </a:lnTo>
                    <a:lnTo>
                      <a:pt x="855" y="533"/>
                    </a:lnTo>
                    <a:lnTo>
                      <a:pt x="803" y="559"/>
                    </a:lnTo>
                    <a:lnTo>
                      <a:pt x="752" y="589"/>
                    </a:lnTo>
                    <a:lnTo>
                      <a:pt x="705" y="624"/>
                    </a:lnTo>
                    <a:lnTo>
                      <a:pt x="663" y="663"/>
                    </a:lnTo>
                    <a:lnTo>
                      <a:pt x="623" y="706"/>
                    </a:lnTo>
                    <a:lnTo>
                      <a:pt x="589" y="752"/>
                    </a:lnTo>
                    <a:lnTo>
                      <a:pt x="558" y="803"/>
                    </a:lnTo>
                    <a:lnTo>
                      <a:pt x="533" y="856"/>
                    </a:lnTo>
                    <a:lnTo>
                      <a:pt x="513" y="912"/>
                    </a:lnTo>
                    <a:lnTo>
                      <a:pt x="499" y="971"/>
                    </a:lnTo>
                    <a:lnTo>
                      <a:pt x="489" y="1032"/>
                    </a:lnTo>
                    <a:lnTo>
                      <a:pt x="486" y="1095"/>
                    </a:lnTo>
                    <a:lnTo>
                      <a:pt x="486" y="1168"/>
                    </a:lnTo>
                    <a:lnTo>
                      <a:pt x="488" y="1190"/>
                    </a:lnTo>
                    <a:lnTo>
                      <a:pt x="486" y="1212"/>
                    </a:lnTo>
                    <a:lnTo>
                      <a:pt x="481" y="1234"/>
                    </a:lnTo>
                    <a:lnTo>
                      <a:pt x="471" y="1253"/>
                    </a:lnTo>
                    <a:lnTo>
                      <a:pt x="458" y="1270"/>
                    </a:lnTo>
                    <a:lnTo>
                      <a:pt x="442" y="1284"/>
                    </a:lnTo>
                    <a:lnTo>
                      <a:pt x="423" y="1294"/>
                    </a:lnTo>
                    <a:lnTo>
                      <a:pt x="401" y="1302"/>
                    </a:lnTo>
                    <a:lnTo>
                      <a:pt x="170" y="1374"/>
                    </a:lnTo>
                    <a:lnTo>
                      <a:pt x="146" y="1377"/>
                    </a:lnTo>
                    <a:lnTo>
                      <a:pt x="123" y="1375"/>
                    </a:lnTo>
                    <a:lnTo>
                      <a:pt x="99" y="1370"/>
                    </a:lnTo>
                    <a:lnTo>
                      <a:pt x="78" y="1363"/>
                    </a:lnTo>
                    <a:lnTo>
                      <a:pt x="59" y="1352"/>
                    </a:lnTo>
                    <a:lnTo>
                      <a:pt x="43" y="1337"/>
                    </a:lnTo>
                    <a:lnTo>
                      <a:pt x="28" y="1320"/>
                    </a:lnTo>
                    <a:lnTo>
                      <a:pt x="18" y="1299"/>
                    </a:lnTo>
                    <a:lnTo>
                      <a:pt x="12" y="1277"/>
                    </a:lnTo>
                    <a:lnTo>
                      <a:pt x="3" y="1216"/>
                    </a:lnTo>
                    <a:lnTo>
                      <a:pt x="0" y="1156"/>
                    </a:lnTo>
                    <a:lnTo>
                      <a:pt x="0" y="1095"/>
                    </a:lnTo>
                    <a:lnTo>
                      <a:pt x="3" y="1013"/>
                    </a:lnTo>
                    <a:lnTo>
                      <a:pt x="12" y="932"/>
                    </a:lnTo>
                    <a:lnTo>
                      <a:pt x="26" y="854"/>
                    </a:lnTo>
                    <a:lnTo>
                      <a:pt x="46" y="778"/>
                    </a:lnTo>
                    <a:lnTo>
                      <a:pt x="71" y="704"/>
                    </a:lnTo>
                    <a:lnTo>
                      <a:pt x="101" y="632"/>
                    </a:lnTo>
                    <a:lnTo>
                      <a:pt x="136" y="563"/>
                    </a:lnTo>
                    <a:lnTo>
                      <a:pt x="175" y="497"/>
                    </a:lnTo>
                    <a:lnTo>
                      <a:pt x="219" y="434"/>
                    </a:lnTo>
                    <a:lnTo>
                      <a:pt x="268" y="375"/>
                    </a:lnTo>
                    <a:lnTo>
                      <a:pt x="319" y="320"/>
                    </a:lnTo>
                    <a:lnTo>
                      <a:pt x="375" y="268"/>
                    </a:lnTo>
                    <a:lnTo>
                      <a:pt x="434" y="219"/>
                    </a:lnTo>
                    <a:lnTo>
                      <a:pt x="497" y="176"/>
                    </a:lnTo>
                    <a:lnTo>
                      <a:pt x="562" y="136"/>
                    </a:lnTo>
                    <a:lnTo>
                      <a:pt x="631" y="102"/>
                    </a:lnTo>
                    <a:lnTo>
                      <a:pt x="703" y="71"/>
                    </a:lnTo>
                    <a:lnTo>
                      <a:pt x="777" y="46"/>
                    </a:lnTo>
                    <a:lnTo>
                      <a:pt x="853" y="27"/>
                    </a:lnTo>
                    <a:lnTo>
                      <a:pt x="931" y="13"/>
                    </a:lnTo>
                    <a:lnTo>
                      <a:pt x="1012" y="3"/>
                    </a:lnTo>
                    <a:lnTo>
                      <a:pt x="10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" t="14218" r="20703" b="10341"/>
            <a:stretch/>
          </p:blipFill>
          <p:spPr>
            <a:xfrm>
              <a:off x="381702" y="1578476"/>
              <a:ext cx="9040022" cy="4174217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479007" y="965197"/>
              <a:ext cx="2329850" cy="684853"/>
            </a:xfrm>
            <a:prstGeom prst="roundRect">
              <a:avLst>
                <a:gd name="adj" fmla="val 7345"/>
              </a:avLst>
            </a:prstGeom>
            <a:solidFill>
              <a:srgbClr val="D74E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204936" y="965197"/>
              <a:ext cx="2240280" cy="684853"/>
            </a:xfrm>
            <a:prstGeom prst="roundRect">
              <a:avLst>
                <a:gd name="adj" fmla="val 9040"/>
              </a:avLst>
            </a:prstGeom>
            <a:solidFill>
              <a:srgbClr val="F3A6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89613" y="965197"/>
              <a:ext cx="2286000" cy="684853"/>
            </a:xfrm>
            <a:prstGeom prst="roundRect">
              <a:avLst>
                <a:gd name="adj" fmla="val 73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585725" y="965197"/>
              <a:ext cx="2300063" cy="684853"/>
            </a:xfrm>
            <a:prstGeom prst="roundRect">
              <a:avLst>
                <a:gd name="adj" fmla="val 73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60458" y="965197"/>
              <a:ext cx="2219075" cy="684853"/>
            </a:xfrm>
            <a:prstGeom prst="roundRect">
              <a:avLst>
                <a:gd name="adj" fmla="val 6497"/>
              </a:avLst>
            </a:prstGeom>
            <a:solidFill>
              <a:srgbClr val="4BB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0089" y="1136175"/>
              <a:ext cx="1732580" cy="34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Multi Channel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0019" y="1136175"/>
              <a:ext cx="1732580" cy="34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Omnichannel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77642" y="1006084"/>
              <a:ext cx="1732580" cy="607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What is the future?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3029" y="1136175"/>
              <a:ext cx="195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Physical Store</a:t>
              </a:r>
              <a:endParaRPr lang="en-US" b="1" dirty="0">
                <a:solidFill>
                  <a:schemeClr val="bg1"/>
                </a:solidFill>
                <a:latin typeface="Swis721 BT" panose="020B05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70134" y="1136175"/>
              <a:ext cx="197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Digital </a:t>
              </a:r>
              <a:r>
                <a:rPr lang="en-IN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/ eCOM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14313" y="5485693"/>
              <a:ext cx="1437084" cy="9240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52226" y="5667337"/>
              <a:ext cx="2233102" cy="908472"/>
            </a:xfrm>
            <a:prstGeom prst="rect">
              <a:avLst/>
            </a:prstGeom>
            <a:solidFill>
              <a:srgbClr val="4BB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5770" y="5776429"/>
              <a:ext cx="2189558" cy="462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Brick &amp; Mortar stores | Cash and Carry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13862" y="5667337"/>
              <a:ext cx="2233102" cy="9084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4941" y="5667337"/>
              <a:ext cx="2286000" cy="9084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94138" y="5667337"/>
              <a:ext cx="2233102" cy="908472"/>
            </a:xfrm>
            <a:prstGeom prst="rect">
              <a:avLst/>
            </a:prstGeom>
            <a:solidFill>
              <a:srgbClr val="F3A6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85009" y="5776429"/>
              <a:ext cx="1880662" cy="523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Evolution of eCOM and mobile channels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06264" y="5776429"/>
              <a:ext cx="2004213" cy="658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Customers shopping at different channels – Brand Consistency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22656" y="5776429"/>
              <a:ext cx="2087979" cy="825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600" kern="1200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Focus from brand to customer – Consistent and convenient CX</a:t>
              </a:r>
              <a:endParaRPr lang="en-IN" sz="1600" kern="1200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3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udeepthi\PPT\Phygital Retail Webinar\ref\shutterstock_3894334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6512"/>
          <a:stretch/>
        </p:blipFill>
        <p:spPr bwMode="auto">
          <a:xfrm>
            <a:off x="0" y="0"/>
            <a:ext cx="12207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-19051" y="1"/>
            <a:ext cx="12226343" cy="6858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52226" y="149979"/>
            <a:ext cx="638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Today’s Omnichannel Experience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72455" y="1662347"/>
            <a:ext cx="2592828" cy="4007497"/>
            <a:chOff x="827584" y="577297"/>
            <a:chExt cx="3086100" cy="4769902"/>
          </a:xfrm>
          <a:solidFill>
            <a:srgbClr val="B743B4"/>
          </a:solidFill>
        </p:grpSpPr>
        <p:sp>
          <p:nvSpPr>
            <p:cNvPr id="35" name="Rounded Rectangle 34"/>
            <p:cNvSpPr/>
            <p:nvPr/>
          </p:nvSpPr>
          <p:spPr>
            <a:xfrm rot="1709043">
              <a:off x="3071832" y="577297"/>
              <a:ext cx="782664" cy="83868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7584" y="987626"/>
              <a:ext cx="3086100" cy="4359573"/>
            </a:xfrm>
            <a:prstGeom prst="roundRect">
              <a:avLst>
                <a:gd name="adj" fmla="val 725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234727" y="2823186"/>
            <a:ext cx="228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34728" y="22964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Marketing</a:t>
            </a:r>
            <a:endParaRPr lang="en-US" b="1" dirty="0">
              <a:solidFill>
                <a:schemeClr val="bg1"/>
              </a:solidFill>
              <a:latin typeface="Swis721 BT" panose="020B05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25339" y="1662347"/>
            <a:ext cx="2592828" cy="4007497"/>
            <a:chOff x="827584" y="577297"/>
            <a:chExt cx="3086100" cy="4769902"/>
          </a:xfrm>
          <a:solidFill>
            <a:srgbClr val="3498DB"/>
          </a:solidFill>
        </p:grpSpPr>
        <p:sp>
          <p:nvSpPr>
            <p:cNvPr id="42" name="Rounded Rectangle 41"/>
            <p:cNvSpPr/>
            <p:nvPr/>
          </p:nvSpPr>
          <p:spPr>
            <a:xfrm rot="1709043">
              <a:off x="3071832" y="577297"/>
              <a:ext cx="782664" cy="83868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27584" y="987626"/>
              <a:ext cx="3086100" cy="4359573"/>
            </a:xfrm>
            <a:prstGeom prst="roundRect">
              <a:avLst>
                <a:gd name="adj" fmla="val 7252"/>
              </a:avLst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278474" y="1662347"/>
            <a:ext cx="2592828" cy="4007497"/>
            <a:chOff x="827584" y="577297"/>
            <a:chExt cx="3086100" cy="4769902"/>
          </a:xfrm>
          <a:solidFill>
            <a:schemeClr val="accent6">
              <a:lumMod val="75000"/>
            </a:schemeClr>
          </a:solidFill>
        </p:grpSpPr>
        <p:sp>
          <p:nvSpPr>
            <p:cNvPr id="45" name="Rounded Rectangle 44"/>
            <p:cNvSpPr/>
            <p:nvPr/>
          </p:nvSpPr>
          <p:spPr>
            <a:xfrm rot="1709043">
              <a:off x="3071832" y="577297"/>
              <a:ext cx="782665" cy="83868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7584" y="987626"/>
              <a:ext cx="3086100" cy="4359573"/>
            </a:xfrm>
            <a:prstGeom prst="roundRect">
              <a:avLst>
                <a:gd name="adj" fmla="val 7252"/>
              </a:avLst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4678753" y="2823186"/>
            <a:ext cx="228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78754" y="22964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CX</a:t>
            </a:r>
            <a:endParaRPr lang="en-US" b="1" dirty="0">
              <a:solidFill>
                <a:schemeClr val="bg1"/>
              </a:solidFill>
              <a:latin typeface="Swis721 BT" panose="020B05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431888" y="2823186"/>
            <a:ext cx="2286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431889" y="22964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Payments</a:t>
            </a:r>
            <a:endParaRPr lang="en-US" b="1" dirty="0">
              <a:solidFill>
                <a:schemeClr val="bg1"/>
              </a:solidFill>
              <a:latin typeface="Swis721 BT" panose="020B05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68148" y="2976799"/>
            <a:ext cx="24971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SEO</a:t>
            </a:r>
            <a:endParaRPr lang="en-US" sz="1400" dirty="0">
              <a:solidFill>
                <a:schemeClr val="bg1"/>
              </a:solidFill>
              <a:latin typeface="Swis721 BT"/>
              <a:ea typeface="ＭＳ Ｐゴシック" charset="0"/>
              <a:cs typeface="Arial" charset="0"/>
            </a:endParaRPr>
          </a:p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SEA</a:t>
            </a:r>
            <a:endParaRPr lang="en-US" sz="1400" dirty="0">
              <a:solidFill>
                <a:schemeClr val="bg1"/>
              </a:solidFill>
              <a:latin typeface="Swis721 BT"/>
              <a:ea typeface="ＭＳ Ｐゴシック" charset="0"/>
              <a:cs typeface="Arial" charset="0"/>
            </a:endParaRPr>
          </a:p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Behavioral Targeting</a:t>
            </a:r>
            <a:endParaRPr lang="en-US" sz="1400" dirty="0">
              <a:solidFill>
                <a:schemeClr val="bg1"/>
              </a:solidFill>
              <a:latin typeface="Swis721 BT"/>
              <a:ea typeface="ＭＳ Ｐゴシック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46670" y="2976799"/>
            <a:ext cx="249713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Convenience –</a:t>
            </a:r>
            <a:r>
              <a:rPr lang="en-US" sz="1400" dirty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 Click and Pick, Click and return, Store inventory visibility, </a:t>
            </a:r>
            <a:r>
              <a:rPr lang="en-US" sz="1400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Same day delivery</a:t>
            </a:r>
          </a:p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Consistency </a:t>
            </a:r>
            <a:r>
              <a:rPr lang="en-US" sz="1400" b="1" dirty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–</a:t>
            </a:r>
            <a:r>
              <a:rPr lang="en-US" sz="1400" dirty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 Pricing, Policies, Brand positioning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326321" y="2976799"/>
            <a:ext cx="24971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Apple Pay</a:t>
            </a:r>
          </a:p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Google Wallet</a:t>
            </a:r>
            <a:endParaRPr lang="en-US" sz="1400" dirty="0">
              <a:solidFill>
                <a:schemeClr val="bg1"/>
              </a:solidFill>
              <a:latin typeface="Swis721 BT"/>
              <a:ea typeface="ＭＳ Ｐゴシック" charset="0"/>
              <a:cs typeface="Arial" charset="0"/>
            </a:endParaRPr>
          </a:p>
          <a:p>
            <a:pPr marL="285750" indent="-285750" defTabSz="228600" fontAlgn="auto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  <a:latin typeface="Swis721 BT"/>
                <a:ea typeface="ＭＳ Ｐゴシック" charset="0"/>
                <a:cs typeface="Arial" charset="0"/>
              </a:rPr>
              <a:t>PayPal</a:t>
            </a:r>
            <a:endParaRPr lang="en-US" sz="1400" dirty="0">
              <a:solidFill>
                <a:schemeClr val="bg1"/>
              </a:solidFill>
              <a:latin typeface="Swis721 BT"/>
              <a:ea typeface="ＭＳ Ｐゴシック" charset="0"/>
              <a:cs typeface="Arial" charset="0"/>
            </a:endParaRPr>
          </a:p>
        </p:txBody>
      </p:sp>
      <p:sp>
        <p:nvSpPr>
          <p:cNvPr id="56" name="Round Diagonal Corner Rectangle 55"/>
          <p:cNvSpPr/>
          <p:nvPr/>
        </p:nvSpPr>
        <p:spPr>
          <a:xfrm>
            <a:off x="2789009" y="4786952"/>
            <a:ext cx="838200" cy="838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858123" y="4939160"/>
            <a:ext cx="740674" cy="555446"/>
            <a:chOff x="-1847850" y="-468313"/>
            <a:chExt cx="4976813" cy="3732213"/>
          </a:xfrm>
          <a:solidFill>
            <a:srgbClr val="B743B4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-1847850" y="-468313"/>
              <a:ext cx="4078288" cy="3732213"/>
            </a:xfrm>
            <a:custGeom>
              <a:avLst/>
              <a:gdLst>
                <a:gd name="T0" fmla="*/ 4702 w 5137"/>
                <a:gd name="T1" fmla="*/ 2253 h 4703"/>
                <a:gd name="T2" fmla="*/ 4820 w 5137"/>
                <a:gd name="T3" fmla="*/ 2034 h 4703"/>
                <a:gd name="T4" fmla="*/ 4778 w 5137"/>
                <a:gd name="T5" fmla="*/ 1783 h 4703"/>
                <a:gd name="T6" fmla="*/ 4596 w 5137"/>
                <a:gd name="T7" fmla="*/ 1616 h 4703"/>
                <a:gd name="T8" fmla="*/ 669 w 5137"/>
                <a:gd name="T9" fmla="*/ 1264 h 4703"/>
                <a:gd name="T10" fmla="*/ 435 w 5137"/>
                <a:gd name="T11" fmla="*/ 1445 h 4703"/>
                <a:gd name="T12" fmla="*/ 319 w 5137"/>
                <a:gd name="T13" fmla="*/ 1722 h 4703"/>
                <a:gd name="T14" fmla="*/ 335 w 5137"/>
                <a:gd name="T15" fmla="*/ 2289 h 4703"/>
                <a:gd name="T16" fmla="*/ 485 w 5137"/>
                <a:gd name="T17" fmla="*/ 2545 h 4703"/>
                <a:gd name="T18" fmla="*/ 741 w 5137"/>
                <a:gd name="T19" fmla="*/ 2696 h 4703"/>
                <a:gd name="T20" fmla="*/ 1444 w 5137"/>
                <a:gd name="T21" fmla="*/ 1218 h 4703"/>
                <a:gd name="T22" fmla="*/ 3980 w 5137"/>
                <a:gd name="T23" fmla="*/ 637 h 4703"/>
                <a:gd name="T24" fmla="*/ 3442 w 5137"/>
                <a:gd name="T25" fmla="*/ 914 h 4703"/>
                <a:gd name="T26" fmla="*/ 2988 w 5137"/>
                <a:gd name="T27" fmla="*/ 1087 h 4703"/>
                <a:gd name="T28" fmla="*/ 2604 w 5137"/>
                <a:gd name="T29" fmla="*/ 1180 h 4703"/>
                <a:gd name="T30" fmla="*/ 2283 w 5137"/>
                <a:gd name="T31" fmla="*/ 1215 h 4703"/>
                <a:gd name="T32" fmla="*/ 1756 w 5137"/>
                <a:gd name="T33" fmla="*/ 2716 h 4703"/>
                <a:gd name="T34" fmla="*/ 2636 w 5137"/>
                <a:gd name="T35" fmla="*/ 2745 h 4703"/>
                <a:gd name="T36" fmla="*/ 3199 w 5137"/>
                <a:gd name="T37" fmla="*/ 2853 h 4703"/>
                <a:gd name="T38" fmla="*/ 3659 w 5137"/>
                <a:gd name="T39" fmla="*/ 3019 h 4703"/>
                <a:gd name="T40" fmla="*/ 4018 w 5137"/>
                <a:gd name="T41" fmla="*/ 3211 h 4703"/>
                <a:gd name="T42" fmla="*/ 4282 w 5137"/>
                <a:gd name="T43" fmla="*/ 3403 h 4703"/>
                <a:gd name="T44" fmla="*/ 4512 w 5137"/>
                <a:gd name="T45" fmla="*/ 17 h 4703"/>
                <a:gd name="T46" fmla="*/ 4592 w 5137"/>
                <a:gd name="T47" fmla="*/ 122 h 4703"/>
                <a:gd name="T48" fmla="*/ 4757 w 5137"/>
                <a:gd name="T49" fmla="*/ 1344 h 4703"/>
                <a:gd name="T50" fmla="*/ 5010 w 5137"/>
                <a:gd name="T51" fmla="*/ 1563 h 4703"/>
                <a:gd name="T52" fmla="*/ 5134 w 5137"/>
                <a:gd name="T53" fmla="*/ 1880 h 4703"/>
                <a:gd name="T54" fmla="*/ 5090 w 5137"/>
                <a:gd name="T55" fmla="*/ 2226 h 4703"/>
                <a:gd name="T56" fmla="*/ 4896 w 5137"/>
                <a:gd name="T57" fmla="*/ 2498 h 4703"/>
                <a:gd name="T58" fmla="*/ 4596 w 5137"/>
                <a:gd name="T59" fmla="*/ 2652 h 4703"/>
                <a:gd name="T60" fmla="*/ 4554 w 5137"/>
                <a:gd name="T61" fmla="*/ 3887 h 4703"/>
                <a:gd name="T62" fmla="*/ 4440 w 5137"/>
                <a:gd name="T63" fmla="*/ 3937 h 4703"/>
                <a:gd name="T64" fmla="*/ 4314 w 5137"/>
                <a:gd name="T65" fmla="*/ 3872 h 4703"/>
                <a:gd name="T66" fmla="*/ 4257 w 5137"/>
                <a:gd name="T67" fmla="*/ 3808 h 4703"/>
                <a:gd name="T68" fmla="*/ 4109 w 5137"/>
                <a:gd name="T69" fmla="*/ 3667 h 4703"/>
                <a:gd name="T70" fmla="*/ 3866 w 5137"/>
                <a:gd name="T71" fmla="*/ 3484 h 4703"/>
                <a:gd name="T72" fmla="*/ 3516 w 5137"/>
                <a:gd name="T73" fmla="*/ 3298 h 4703"/>
                <a:gd name="T74" fmla="*/ 3056 w 5137"/>
                <a:gd name="T75" fmla="*/ 3140 h 4703"/>
                <a:gd name="T76" fmla="*/ 2478 w 5137"/>
                <a:gd name="T77" fmla="*/ 3043 h 4703"/>
                <a:gd name="T78" fmla="*/ 2437 w 5137"/>
                <a:gd name="T79" fmla="*/ 4486 h 4703"/>
                <a:gd name="T80" fmla="*/ 2427 w 5137"/>
                <a:gd name="T81" fmla="*/ 4623 h 4703"/>
                <a:gd name="T82" fmla="*/ 2321 w 5137"/>
                <a:gd name="T83" fmla="*/ 4701 h 4703"/>
                <a:gd name="T84" fmla="*/ 2189 w 5137"/>
                <a:gd name="T85" fmla="*/ 4667 h 4703"/>
                <a:gd name="T86" fmla="*/ 895 w 5137"/>
                <a:gd name="T87" fmla="*/ 3030 h 4703"/>
                <a:gd name="T88" fmla="*/ 502 w 5137"/>
                <a:gd name="T89" fmla="*/ 2939 h 4703"/>
                <a:gd name="T90" fmla="*/ 198 w 5137"/>
                <a:gd name="T91" fmla="*/ 2694 h 4703"/>
                <a:gd name="T92" fmla="*/ 23 w 5137"/>
                <a:gd name="T93" fmla="*/ 2340 h 4703"/>
                <a:gd name="T94" fmla="*/ 6 w 5137"/>
                <a:gd name="T95" fmla="*/ 1698 h 4703"/>
                <a:gd name="T96" fmla="*/ 139 w 5137"/>
                <a:gd name="T97" fmla="*/ 1321 h 4703"/>
                <a:gd name="T98" fmla="*/ 416 w 5137"/>
                <a:gd name="T99" fmla="*/ 1046 h 4703"/>
                <a:gd name="T100" fmla="*/ 793 w 5137"/>
                <a:gd name="T101" fmla="*/ 911 h 4703"/>
                <a:gd name="T102" fmla="*/ 2269 w 5137"/>
                <a:gd name="T103" fmla="*/ 903 h 4703"/>
                <a:gd name="T104" fmla="*/ 2553 w 5137"/>
                <a:gd name="T105" fmla="*/ 871 h 4703"/>
                <a:gd name="T106" fmla="*/ 2895 w 5137"/>
                <a:gd name="T107" fmla="*/ 789 h 4703"/>
                <a:gd name="T108" fmla="*/ 3299 w 5137"/>
                <a:gd name="T109" fmla="*/ 635 h 4703"/>
                <a:gd name="T110" fmla="*/ 3782 w 5137"/>
                <a:gd name="T111" fmla="*/ 388 h 4703"/>
                <a:gd name="T112" fmla="*/ 4349 w 5137"/>
                <a:gd name="T113" fmla="*/ 29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7" h="4703">
                  <a:moveTo>
                    <a:pt x="4596" y="1616"/>
                  </a:moveTo>
                  <a:lnTo>
                    <a:pt x="4596" y="2321"/>
                  </a:lnTo>
                  <a:lnTo>
                    <a:pt x="4653" y="2291"/>
                  </a:lnTo>
                  <a:lnTo>
                    <a:pt x="4702" y="2253"/>
                  </a:lnTo>
                  <a:lnTo>
                    <a:pt x="4744" y="2207"/>
                  </a:lnTo>
                  <a:lnTo>
                    <a:pt x="4778" y="2154"/>
                  </a:lnTo>
                  <a:lnTo>
                    <a:pt x="4805" y="2097"/>
                  </a:lnTo>
                  <a:lnTo>
                    <a:pt x="4820" y="2034"/>
                  </a:lnTo>
                  <a:lnTo>
                    <a:pt x="4826" y="1969"/>
                  </a:lnTo>
                  <a:lnTo>
                    <a:pt x="4820" y="1903"/>
                  </a:lnTo>
                  <a:lnTo>
                    <a:pt x="4805" y="1840"/>
                  </a:lnTo>
                  <a:lnTo>
                    <a:pt x="4778" y="1783"/>
                  </a:lnTo>
                  <a:lnTo>
                    <a:pt x="4744" y="1730"/>
                  </a:lnTo>
                  <a:lnTo>
                    <a:pt x="4702" y="1684"/>
                  </a:lnTo>
                  <a:lnTo>
                    <a:pt x="4653" y="1646"/>
                  </a:lnTo>
                  <a:lnTo>
                    <a:pt x="4596" y="1616"/>
                  </a:lnTo>
                  <a:close/>
                  <a:moveTo>
                    <a:pt x="895" y="1218"/>
                  </a:moveTo>
                  <a:lnTo>
                    <a:pt x="817" y="1224"/>
                  </a:lnTo>
                  <a:lnTo>
                    <a:pt x="741" y="1239"/>
                  </a:lnTo>
                  <a:lnTo>
                    <a:pt x="669" y="1264"/>
                  </a:lnTo>
                  <a:lnTo>
                    <a:pt x="602" y="1298"/>
                  </a:lnTo>
                  <a:lnTo>
                    <a:pt x="540" y="1340"/>
                  </a:lnTo>
                  <a:lnTo>
                    <a:pt x="485" y="1390"/>
                  </a:lnTo>
                  <a:lnTo>
                    <a:pt x="435" y="1445"/>
                  </a:lnTo>
                  <a:lnTo>
                    <a:pt x="393" y="1507"/>
                  </a:lnTo>
                  <a:lnTo>
                    <a:pt x="359" y="1574"/>
                  </a:lnTo>
                  <a:lnTo>
                    <a:pt x="335" y="1646"/>
                  </a:lnTo>
                  <a:lnTo>
                    <a:pt x="319" y="1722"/>
                  </a:lnTo>
                  <a:lnTo>
                    <a:pt x="314" y="1802"/>
                  </a:lnTo>
                  <a:lnTo>
                    <a:pt x="314" y="2135"/>
                  </a:lnTo>
                  <a:lnTo>
                    <a:pt x="319" y="2213"/>
                  </a:lnTo>
                  <a:lnTo>
                    <a:pt x="335" y="2289"/>
                  </a:lnTo>
                  <a:lnTo>
                    <a:pt x="359" y="2361"/>
                  </a:lnTo>
                  <a:lnTo>
                    <a:pt x="393" y="2427"/>
                  </a:lnTo>
                  <a:lnTo>
                    <a:pt x="435" y="2490"/>
                  </a:lnTo>
                  <a:lnTo>
                    <a:pt x="485" y="2545"/>
                  </a:lnTo>
                  <a:lnTo>
                    <a:pt x="540" y="2595"/>
                  </a:lnTo>
                  <a:lnTo>
                    <a:pt x="602" y="2637"/>
                  </a:lnTo>
                  <a:lnTo>
                    <a:pt x="669" y="2671"/>
                  </a:lnTo>
                  <a:lnTo>
                    <a:pt x="741" y="2696"/>
                  </a:lnTo>
                  <a:lnTo>
                    <a:pt x="817" y="2711"/>
                  </a:lnTo>
                  <a:lnTo>
                    <a:pt x="895" y="2716"/>
                  </a:lnTo>
                  <a:lnTo>
                    <a:pt x="1444" y="2716"/>
                  </a:lnTo>
                  <a:lnTo>
                    <a:pt x="1444" y="1218"/>
                  </a:lnTo>
                  <a:lnTo>
                    <a:pt x="895" y="1218"/>
                  </a:lnTo>
                  <a:close/>
                  <a:moveTo>
                    <a:pt x="4282" y="451"/>
                  </a:moveTo>
                  <a:lnTo>
                    <a:pt x="4128" y="547"/>
                  </a:lnTo>
                  <a:lnTo>
                    <a:pt x="3980" y="637"/>
                  </a:lnTo>
                  <a:lnTo>
                    <a:pt x="3837" y="717"/>
                  </a:lnTo>
                  <a:lnTo>
                    <a:pt x="3700" y="791"/>
                  </a:lnTo>
                  <a:lnTo>
                    <a:pt x="3569" y="855"/>
                  </a:lnTo>
                  <a:lnTo>
                    <a:pt x="3442" y="914"/>
                  </a:lnTo>
                  <a:lnTo>
                    <a:pt x="3320" y="968"/>
                  </a:lnTo>
                  <a:lnTo>
                    <a:pt x="3204" y="1013"/>
                  </a:lnTo>
                  <a:lnTo>
                    <a:pt x="3094" y="1053"/>
                  </a:lnTo>
                  <a:lnTo>
                    <a:pt x="2988" y="1087"/>
                  </a:lnTo>
                  <a:lnTo>
                    <a:pt x="2885" y="1118"/>
                  </a:lnTo>
                  <a:lnTo>
                    <a:pt x="2788" y="1142"/>
                  </a:lnTo>
                  <a:lnTo>
                    <a:pt x="2693" y="1163"/>
                  </a:lnTo>
                  <a:lnTo>
                    <a:pt x="2604" y="1180"/>
                  </a:lnTo>
                  <a:lnTo>
                    <a:pt x="2518" y="1194"/>
                  </a:lnTo>
                  <a:lnTo>
                    <a:pt x="2437" y="1203"/>
                  </a:lnTo>
                  <a:lnTo>
                    <a:pt x="2359" y="1211"/>
                  </a:lnTo>
                  <a:lnTo>
                    <a:pt x="2283" y="1215"/>
                  </a:lnTo>
                  <a:lnTo>
                    <a:pt x="2212" y="1218"/>
                  </a:lnTo>
                  <a:lnTo>
                    <a:pt x="2142" y="1218"/>
                  </a:lnTo>
                  <a:lnTo>
                    <a:pt x="1756" y="1218"/>
                  </a:lnTo>
                  <a:lnTo>
                    <a:pt x="1756" y="2716"/>
                  </a:lnTo>
                  <a:lnTo>
                    <a:pt x="2142" y="2716"/>
                  </a:lnTo>
                  <a:lnTo>
                    <a:pt x="2315" y="2720"/>
                  </a:lnTo>
                  <a:lnTo>
                    <a:pt x="2478" y="2730"/>
                  </a:lnTo>
                  <a:lnTo>
                    <a:pt x="2636" y="2745"/>
                  </a:lnTo>
                  <a:lnTo>
                    <a:pt x="2786" y="2766"/>
                  </a:lnTo>
                  <a:lnTo>
                    <a:pt x="2931" y="2791"/>
                  </a:lnTo>
                  <a:lnTo>
                    <a:pt x="3069" y="2819"/>
                  </a:lnTo>
                  <a:lnTo>
                    <a:pt x="3199" y="2853"/>
                  </a:lnTo>
                  <a:lnTo>
                    <a:pt x="3324" y="2891"/>
                  </a:lnTo>
                  <a:lnTo>
                    <a:pt x="3442" y="2931"/>
                  </a:lnTo>
                  <a:lnTo>
                    <a:pt x="3552" y="2973"/>
                  </a:lnTo>
                  <a:lnTo>
                    <a:pt x="3659" y="3019"/>
                  </a:lnTo>
                  <a:lnTo>
                    <a:pt x="3757" y="3066"/>
                  </a:lnTo>
                  <a:lnTo>
                    <a:pt x="3851" y="3114"/>
                  </a:lnTo>
                  <a:lnTo>
                    <a:pt x="3936" y="3163"/>
                  </a:lnTo>
                  <a:lnTo>
                    <a:pt x="4018" y="3211"/>
                  </a:lnTo>
                  <a:lnTo>
                    <a:pt x="4092" y="3260"/>
                  </a:lnTo>
                  <a:lnTo>
                    <a:pt x="4162" y="3310"/>
                  </a:lnTo>
                  <a:lnTo>
                    <a:pt x="4225" y="3357"/>
                  </a:lnTo>
                  <a:lnTo>
                    <a:pt x="4282" y="3403"/>
                  </a:lnTo>
                  <a:lnTo>
                    <a:pt x="4282" y="451"/>
                  </a:lnTo>
                  <a:close/>
                  <a:moveTo>
                    <a:pt x="4447" y="0"/>
                  </a:moveTo>
                  <a:lnTo>
                    <a:pt x="4480" y="6"/>
                  </a:lnTo>
                  <a:lnTo>
                    <a:pt x="4512" y="17"/>
                  </a:lnTo>
                  <a:lnTo>
                    <a:pt x="4541" y="36"/>
                  </a:lnTo>
                  <a:lnTo>
                    <a:pt x="4565" y="61"/>
                  </a:lnTo>
                  <a:lnTo>
                    <a:pt x="4582" y="89"/>
                  </a:lnTo>
                  <a:lnTo>
                    <a:pt x="4592" y="122"/>
                  </a:lnTo>
                  <a:lnTo>
                    <a:pt x="4596" y="156"/>
                  </a:lnTo>
                  <a:lnTo>
                    <a:pt x="4596" y="1287"/>
                  </a:lnTo>
                  <a:lnTo>
                    <a:pt x="4679" y="1312"/>
                  </a:lnTo>
                  <a:lnTo>
                    <a:pt x="4757" y="1344"/>
                  </a:lnTo>
                  <a:lnTo>
                    <a:pt x="4829" y="1388"/>
                  </a:lnTo>
                  <a:lnTo>
                    <a:pt x="4898" y="1439"/>
                  </a:lnTo>
                  <a:lnTo>
                    <a:pt x="4957" y="1498"/>
                  </a:lnTo>
                  <a:lnTo>
                    <a:pt x="5010" y="1563"/>
                  </a:lnTo>
                  <a:lnTo>
                    <a:pt x="5056" y="1635"/>
                  </a:lnTo>
                  <a:lnTo>
                    <a:pt x="5090" y="1711"/>
                  </a:lnTo>
                  <a:lnTo>
                    <a:pt x="5116" y="1794"/>
                  </a:lnTo>
                  <a:lnTo>
                    <a:pt x="5134" y="1880"/>
                  </a:lnTo>
                  <a:lnTo>
                    <a:pt x="5137" y="1969"/>
                  </a:lnTo>
                  <a:lnTo>
                    <a:pt x="5132" y="2059"/>
                  </a:lnTo>
                  <a:lnTo>
                    <a:pt x="5116" y="2144"/>
                  </a:lnTo>
                  <a:lnTo>
                    <a:pt x="5090" y="2226"/>
                  </a:lnTo>
                  <a:lnTo>
                    <a:pt x="5054" y="2302"/>
                  </a:lnTo>
                  <a:lnTo>
                    <a:pt x="5008" y="2374"/>
                  </a:lnTo>
                  <a:lnTo>
                    <a:pt x="4957" y="2441"/>
                  </a:lnTo>
                  <a:lnTo>
                    <a:pt x="4896" y="2498"/>
                  </a:lnTo>
                  <a:lnTo>
                    <a:pt x="4829" y="2549"/>
                  </a:lnTo>
                  <a:lnTo>
                    <a:pt x="4755" y="2593"/>
                  </a:lnTo>
                  <a:lnTo>
                    <a:pt x="4677" y="2627"/>
                  </a:lnTo>
                  <a:lnTo>
                    <a:pt x="4596" y="2652"/>
                  </a:lnTo>
                  <a:lnTo>
                    <a:pt x="4596" y="3781"/>
                  </a:lnTo>
                  <a:lnTo>
                    <a:pt x="4590" y="3819"/>
                  </a:lnTo>
                  <a:lnTo>
                    <a:pt x="4577" y="3855"/>
                  </a:lnTo>
                  <a:lnTo>
                    <a:pt x="4554" y="3887"/>
                  </a:lnTo>
                  <a:lnTo>
                    <a:pt x="4523" y="3912"/>
                  </a:lnTo>
                  <a:lnTo>
                    <a:pt x="4487" y="3929"/>
                  </a:lnTo>
                  <a:lnTo>
                    <a:pt x="4465" y="3935"/>
                  </a:lnTo>
                  <a:lnTo>
                    <a:pt x="4440" y="3937"/>
                  </a:lnTo>
                  <a:lnTo>
                    <a:pt x="4404" y="3933"/>
                  </a:lnTo>
                  <a:lnTo>
                    <a:pt x="4369" y="3920"/>
                  </a:lnTo>
                  <a:lnTo>
                    <a:pt x="4339" y="3901"/>
                  </a:lnTo>
                  <a:lnTo>
                    <a:pt x="4314" y="3872"/>
                  </a:lnTo>
                  <a:lnTo>
                    <a:pt x="4309" y="3865"/>
                  </a:lnTo>
                  <a:lnTo>
                    <a:pt x="4297" y="3851"/>
                  </a:lnTo>
                  <a:lnTo>
                    <a:pt x="4280" y="3832"/>
                  </a:lnTo>
                  <a:lnTo>
                    <a:pt x="4257" y="3808"/>
                  </a:lnTo>
                  <a:lnTo>
                    <a:pt x="4229" y="3777"/>
                  </a:lnTo>
                  <a:lnTo>
                    <a:pt x="4195" y="3743"/>
                  </a:lnTo>
                  <a:lnTo>
                    <a:pt x="4157" y="3707"/>
                  </a:lnTo>
                  <a:lnTo>
                    <a:pt x="4109" y="3667"/>
                  </a:lnTo>
                  <a:lnTo>
                    <a:pt x="4058" y="3623"/>
                  </a:lnTo>
                  <a:lnTo>
                    <a:pt x="4001" y="3578"/>
                  </a:lnTo>
                  <a:lnTo>
                    <a:pt x="3936" y="3532"/>
                  </a:lnTo>
                  <a:lnTo>
                    <a:pt x="3866" y="3484"/>
                  </a:lnTo>
                  <a:lnTo>
                    <a:pt x="3788" y="3437"/>
                  </a:lnTo>
                  <a:lnTo>
                    <a:pt x="3704" y="3389"/>
                  </a:lnTo>
                  <a:lnTo>
                    <a:pt x="3613" y="3344"/>
                  </a:lnTo>
                  <a:lnTo>
                    <a:pt x="3516" y="3298"/>
                  </a:lnTo>
                  <a:lnTo>
                    <a:pt x="3412" y="3254"/>
                  </a:lnTo>
                  <a:lnTo>
                    <a:pt x="3299" y="3213"/>
                  </a:lnTo>
                  <a:lnTo>
                    <a:pt x="3182" y="3175"/>
                  </a:lnTo>
                  <a:lnTo>
                    <a:pt x="3056" y="3140"/>
                  </a:lnTo>
                  <a:lnTo>
                    <a:pt x="2923" y="3108"/>
                  </a:lnTo>
                  <a:lnTo>
                    <a:pt x="2782" y="3081"/>
                  </a:lnTo>
                  <a:lnTo>
                    <a:pt x="2634" y="3060"/>
                  </a:lnTo>
                  <a:lnTo>
                    <a:pt x="2478" y="3043"/>
                  </a:lnTo>
                  <a:lnTo>
                    <a:pt x="2315" y="3034"/>
                  </a:lnTo>
                  <a:lnTo>
                    <a:pt x="2142" y="3030"/>
                  </a:lnTo>
                  <a:lnTo>
                    <a:pt x="1834" y="3030"/>
                  </a:lnTo>
                  <a:lnTo>
                    <a:pt x="2437" y="4486"/>
                  </a:lnTo>
                  <a:lnTo>
                    <a:pt x="2446" y="4522"/>
                  </a:lnTo>
                  <a:lnTo>
                    <a:pt x="2446" y="4557"/>
                  </a:lnTo>
                  <a:lnTo>
                    <a:pt x="2440" y="4591"/>
                  </a:lnTo>
                  <a:lnTo>
                    <a:pt x="2427" y="4623"/>
                  </a:lnTo>
                  <a:lnTo>
                    <a:pt x="2408" y="4652"/>
                  </a:lnTo>
                  <a:lnTo>
                    <a:pt x="2381" y="4674"/>
                  </a:lnTo>
                  <a:lnTo>
                    <a:pt x="2349" y="4691"/>
                  </a:lnTo>
                  <a:lnTo>
                    <a:pt x="2321" y="4701"/>
                  </a:lnTo>
                  <a:lnTo>
                    <a:pt x="2290" y="4703"/>
                  </a:lnTo>
                  <a:lnTo>
                    <a:pt x="2254" y="4699"/>
                  </a:lnTo>
                  <a:lnTo>
                    <a:pt x="2220" y="4686"/>
                  </a:lnTo>
                  <a:lnTo>
                    <a:pt x="2189" y="4667"/>
                  </a:lnTo>
                  <a:lnTo>
                    <a:pt x="2163" y="4640"/>
                  </a:lnTo>
                  <a:lnTo>
                    <a:pt x="2146" y="4606"/>
                  </a:lnTo>
                  <a:lnTo>
                    <a:pt x="1496" y="3030"/>
                  </a:lnTo>
                  <a:lnTo>
                    <a:pt x="895" y="3030"/>
                  </a:lnTo>
                  <a:lnTo>
                    <a:pt x="793" y="3024"/>
                  </a:lnTo>
                  <a:lnTo>
                    <a:pt x="690" y="3007"/>
                  </a:lnTo>
                  <a:lnTo>
                    <a:pt x="595" y="2979"/>
                  </a:lnTo>
                  <a:lnTo>
                    <a:pt x="502" y="2939"/>
                  </a:lnTo>
                  <a:lnTo>
                    <a:pt x="416" y="2891"/>
                  </a:lnTo>
                  <a:lnTo>
                    <a:pt x="336" y="2832"/>
                  </a:lnTo>
                  <a:lnTo>
                    <a:pt x="262" y="2768"/>
                  </a:lnTo>
                  <a:lnTo>
                    <a:pt x="198" y="2694"/>
                  </a:lnTo>
                  <a:lnTo>
                    <a:pt x="139" y="2614"/>
                  </a:lnTo>
                  <a:lnTo>
                    <a:pt x="91" y="2528"/>
                  </a:lnTo>
                  <a:lnTo>
                    <a:pt x="53" y="2435"/>
                  </a:lnTo>
                  <a:lnTo>
                    <a:pt x="23" y="2340"/>
                  </a:lnTo>
                  <a:lnTo>
                    <a:pt x="6" y="2239"/>
                  </a:lnTo>
                  <a:lnTo>
                    <a:pt x="0" y="2135"/>
                  </a:lnTo>
                  <a:lnTo>
                    <a:pt x="0" y="1802"/>
                  </a:lnTo>
                  <a:lnTo>
                    <a:pt x="6" y="1698"/>
                  </a:lnTo>
                  <a:lnTo>
                    <a:pt x="23" y="1597"/>
                  </a:lnTo>
                  <a:lnTo>
                    <a:pt x="53" y="1500"/>
                  </a:lnTo>
                  <a:lnTo>
                    <a:pt x="91" y="1407"/>
                  </a:lnTo>
                  <a:lnTo>
                    <a:pt x="139" y="1321"/>
                  </a:lnTo>
                  <a:lnTo>
                    <a:pt x="198" y="1241"/>
                  </a:lnTo>
                  <a:lnTo>
                    <a:pt x="262" y="1167"/>
                  </a:lnTo>
                  <a:lnTo>
                    <a:pt x="336" y="1103"/>
                  </a:lnTo>
                  <a:lnTo>
                    <a:pt x="416" y="1046"/>
                  </a:lnTo>
                  <a:lnTo>
                    <a:pt x="502" y="996"/>
                  </a:lnTo>
                  <a:lnTo>
                    <a:pt x="595" y="958"/>
                  </a:lnTo>
                  <a:lnTo>
                    <a:pt x="690" y="930"/>
                  </a:lnTo>
                  <a:lnTo>
                    <a:pt x="793" y="911"/>
                  </a:lnTo>
                  <a:lnTo>
                    <a:pt x="895" y="905"/>
                  </a:lnTo>
                  <a:lnTo>
                    <a:pt x="2144" y="905"/>
                  </a:lnTo>
                  <a:lnTo>
                    <a:pt x="2205" y="905"/>
                  </a:lnTo>
                  <a:lnTo>
                    <a:pt x="2269" y="903"/>
                  </a:lnTo>
                  <a:lnTo>
                    <a:pt x="2334" y="897"/>
                  </a:lnTo>
                  <a:lnTo>
                    <a:pt x="2404" y="892"/>
                  </a:lnTo>
                  <a:lnTo>
                    <a:pt x="2476" y="882"/>
                  </a:lnTo>
                  <a:lnTo>
                    <a:pt x="2553" y="871"/>
                  </a:lnTo>
                  <a:lnTo>
                    <a:pt x="2632" y="855"/>
                  </a:lnTo>
                  <a:lnTo>
                    <a:pt x="2716" y="838"/>
                  </a:lnTo>
                  <a:lnTo>
                    <a:pt x="2803" y="815"/>
                  </a:lnTo>
                  <a:lnTo>
                    <a:pt x="2895" y="789"/>
                  </a:lnTo>
                  <a:lnTo>
                    <a:pt x="2990" y="758"/>
                  </a:lnTo>
                  <a:lnTo>
                    <a:pt x="3088" y="722"/>
                  </a:lnTo>
                  <a:lnTo>
                    <a:pt x="3191" y="681"/>
                  </a:lnTo>
                  <a:lnTo>
                    <a:pt x="3299" y="635"/>
                  </a:lnTo>
                  <a:lnTo>
                    <a:pt x="3413" y="584"/>
                  </a:lnTo>
                  <a:lnTo>
                    <a:pt x="3531" y="525"/>
                  </a:lnTo>
                  <a:lnTo>
                    <a:pt x="3655" y="460"/>
                  </a:lnTo>
                  <a:lnTo>
                    <a:pt x="3782" y="388"/>
                  </a:lnTo>
                  <a:lnTo>
                    <a:pt x="3915" y="310"/>
                  </a:lnTo>
                  <a:lnTo>
                    <a:pt x="4054" y="224"/>
                  </a:lnTo>
                  <a:lnTo>
                    <a:pt x="4198" y="129"/>
                  </a:lnTo>
                  <a:lnTo>
                    <a:pt x="4349" y="29"/>
                  </a:lnTo>
                  <a:lnTo>
                    <a:pt x="4381" y="11"/>
                  </a:lnTo>
                  <a:lnTo>
                    <a:pt x="4413" y="2"/>
                  </a:lnTo>
                  <a:lnTo>
                    <a:pt x="444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2390775" y="969962"/>
              <a:ext cx="738188" cy="250825"/>
            </a:xfrm>
            <a:custGeom>
              <a:avLst/>
              <a:gdLst>
                <a:gd name="T0" fmla="*/ 157 w 929"/>
                <a:gd name="T1" fmla="*/ 0 h 315"/>
                <a:gd name="T2" fmla="*/ 771 w 929"/>
                <a:gd name="T3" fmla="*/ 0 h 315"/>
                <a:gd name="T4" fmla="*/ 813 w 929"/>
                <a:gd name="T5" fmla="*/ 5 h 315"/>
                <a:gd name="T6" fmla="*/ 851 w 929"/>
                <a:gd name="T7" fmla="*/ 20 h 315"/>
                <a:gd name="T8" fmla="*/ 882 w 929"/>
                <a:gd name="T9" fmla="*/ 45 h 315"/>
                <a:gd name="T10" fmla="*/ 906 w 929"/>
                <a:gd name="T11" fmla="*/ 78 h 315"/>
                <a:gd name="T12" fmla="*/ 923 w 929"/>
                <a:gd name="T13" fmla="*/ 114 h 315"/>
                <a:gd name="T14" fmla="*/ 929 w 929"/>
                <a:gd name="T15" fmla="*/ 157 h 315"/>
                <a:gd name="T16" fmla="*/ 923 w 929"/>
                <a:gd name="T17" fmla="*/ 199 h 315"/>
                <a:gd name="T18" fmla="*/ 906 w 929"/>
                <a:gd name="T19" fmla="*/ 237 h 315"/>
                <a:gd name="T20" fmla="*/ 882 w 929"/>
                <a:gd name="T21" fmla="*/ 268 h 315"/>
                <a:gd name="T22" fmla="*/ 851 w 929"/>
                <a:gd name="T23" fmla="*/ 292 h 315"/>
                <a:gd name="T24" fmla="*/ 813 w 929"/>
                <a:gd name="T25" fmla="*/ 309 h 315"/>
                <a:gd name="T26" fmla="*/ 771 w 929"/>
                <a:gd name="T27" fmla="*/ 315 h 315"/>
                <a:gd name="T28" fmla="*/ 157 w 929"/>
                <a:gd name="T29" fmla="*/ 315 h 315"/>
                <a:gd name="T30" fmla="*/ 116 w 929"/>
                <a:gd name="T31" fmla="*/ 309 h 315"/>
                <a:gd name="T32" fmla="*/ 78 w 929"/>
                <a:gd name="T33" fmla="*/ 292 h 315"/>
                <a:gd name="T34" fmla="*/ 47 w 929"/>
                <a:gd name="T35" fmla="*/ 268 h 315"/>
                <a:gd name="T36" fmla="*/ 23 w 929"/>
                <a:gd name="T37" fmla="*/ 237 h 315"/>
                <a:gd name="T38" fmla="*/ 5 w 929"/>
                <a:gd name="T39" fmla="*/ 199 h 315"/>
                <a:gd name="T40" fmla="*/ 0 w 929"/>
                <a:gd name="T41" fmla="*/ 157 h 315"/>
                <a:gd name="T42" fmla="*/ 5 w 929"/>
                <a:gd name="T43" fmla="*/ 116 h 315"/>
                <a:gd name="T44" fmla="*/ 23 w 929"/>
                <a:gd name="T45" fmla="*/ 78 h 315"/>
                <a:gd name="T46" fmla="*/ 47 w 929"/>
                <a:gd name="T47" fmla="*/ 45 h 315"/>
                <a:gd name="T48" fmla="*/ 78 w 929"/>
                <a:gd name="T49" fmla="*/ 20 h 315"/>
                <a:gd name="T50" fmla="*/ 116 w 929"/>
                <a:gd name="T51" fmla="*/ 5 h 315"/>
                <a:gd name="T52" fmla="*/ 157 w 929"/>
                <a:gd name="T5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9" h="315">
                  <a:moveTo>
                    <a:pt x="157" y="0"/>
                  </a:moveTo>
                  <a:lnTo>
                    <a:pt x="771" y="0"/>
                  </a:lnTo>
                  <a:lnTo>
                    <a:pt x="813" y="5"/>
                  </a:lnTo>
                  <a:lnTo>
                    <a:pt x="851" y="20"/>
                  </a:lnTo>
                  <a:lnTo>
                    <a:pt x="882" y="45"/>
                  </a:lnTo>
                  <a:lnTo>
                    <a:pt x="906" y="78"/>
                  </a:lnTo>
                  <a:lnTo>
                    <a:pt x="923" y="114"/>
                  </a:lnTo>
                  <a:lnTo>
                    <a:pt x="929" y="157"/>
                  </a:lnTo>
                  <a:lnTo>
                    <a:pt x="923" y="199"/>
                  </a:lnTo>
                  <a:lnTo>
                    <a:pt x="906" y="237"/>
                  </a:lnTo>
                  <a:lnTo>
                    <a:pt x="882" y="268"/>
                  </a:lnTo>
                  <a:lnTo>
                    <a:pt x="851" y="292"/>
                  </a:lnTo>
                  <a:lnTo>
                    <a:pt x="813" y="309"/>
                  </a:lnTo>
                  <a:lnTo>
                    <a:pt x="771" y="315"/>
                  </a:lnTo>
                  <a:lnTo>
                    <a:pt x="157" y="315"/>
                  </a:lnTo>
                  <a:lnTo>
                    <a:pt x="116" y="309"/>
                  </a:lnTo>
                  <a:lnTo>
                    <a:pt x="78" y="292"/>
                  </a:lnTo>
                  <a:lnTo>
                    <a:pt x="47" y="268"/>
                  </a:lnTo>
                  <a:lnTo>
                    <a:pt x="23" y="237"/>
                  </a:lnTo>
                  <a:lnTo>
                    <a:pt x="5" y="199"/>
                  </a:lnTo>
                  <a:lnTo>
                    <a:pt x="0" y="157"/>
                  </a:lnTo>
                  <a:lnTo>
                    <a:pt x="5" y="116"/>
                  </a:lnTo>
                  <a:lnTo>
                    <a:pt x="23" y="78"/>
                  </a:lnTo>
                  <a:lnTo>
                    <a:pt x="47" y="45"/>
                  </a:lnTo>
                  <a:lnTo>
                    <a:pt x="78" y="20"/>
                  </a:lnTo>
                  <a:lnTo>
                    <a:pt x="116" y="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336800" y="354012"/>
              <a:ext cx="717550" cy="433388"/>
            </a:xfrm>
            <a:custGeom>
              <a:avLst/>
              <a:gdLst>
                <a:gd name="T0" fmla="*/ 762 w 905"/>
                <a:gd name="T1" fmla="*/ 0 h 546"/>
                <a:gd name="T2" fmla="*/ 795 w 905"/>
                <a:gd name="T3" fmla="*/ 6 h 546"/>
                <a:gd name="T4" fmla="*/ 827 w 905"/>
                <a:gd name="T5" fmla="*/ 19 h 546"/>
                <a:gd name="T6" fmla="*/ 856 w 905"/>
                <a:gd name="T7" fmla="*/ 40 h 546"/>
                <a:gd name="T8" fmla="*/ 878 w 905"/>
                <a:gd name="T9" fmla="*/ 67 h 546"/>
                <a:gd name="T10" fmla="*/ 895 w 905"/>
                <a:gd name="T11" fmla="*/ 99 h 546"/>
                <a:gd name="T12" fmla="*/ 905 w 905"/>
                <a:gd name="T13" fmla="*/ 133 h 546"/>
                <a:gd name="T14" fmla="*/ 905 w 905"/>
                <a:gd name="T15" fmla="*/ 169 h 546"/>
                <a:gd name="T16" fmla="*/ 899 w 905"/>
                <a:gd name="T17" fmla="*/ 202 h 546"/>
                <a:gd name="T18" fmla="*/ 886 w 905"/>
                <a:gd name="T19" fmla="*/ 234 h 546"/>
                <a:gd name="T20" fmla="*/ 865 w 905"/>
                <a:gd name="T21" fmla="*/ 262 h 546"/>
                <a:gd name="T22" fmla="*/ 838 w 905"/>
                <a:gd name="T23" fmla="*/ 285 h 546"/>
                <a:gd name="T24" fmla="*/ 806 w 905"/>
                <a:gd name="T25" fmla="*/ 302 h 546"/>
                <a:gd name="T26" fmla="*/ 213 w 905"/>
                <a:gd name="T27" fmla="*/ 534 h 546"/>
                <a:gd name="T28" fmla="*/ 185 w 905"/>
                <a:gd name="T29" fmla="*/ 542 h 546"/>
                <a:gd name="T30" fmla="*/ 156 w 905"/>
                <a:gd name="T31" fmla="*/ 546 h 546"/>
                <a:gd name="T32" fmla="*/ 118 w 905"/>
                <a:gd name="T33" fmla="*/ 540 h 546"/>
                <a:gd name="T34" fmla="*/ 84 w 905"/>
                <a:gd name="T35" fmla="*/ 528 h 546"/>
                <a:gd name="T36" fmla="*/ 53 w 905"/>
                <a:gd name="T37" fmla="*/ 508 h 546"/>
                <a:gd name="T38" fmla="*/ 27 w 905"/>
                <a:gd name="T39" fmla="*/ 479 h 546"/>
                <a:gd name="T40" fmla="*/ 10 w 905"/>
                <a:gd name="T41" fmla="*/ 445 h 546"/>
                <a:gd name="T42" fmla="*/ 0 w 905"/>
                <a:gd name="T43" fmla="*/ 411 h 546"/>
                <a:gd name="T44" fmla="*/ 0 w 905"/>
                <a:gd name="T45" fmla="*/ 374 h 546"/>
                <a:gd name="T46" fmla="*/ 6 w 905"/>
                <a:gd name="T47" fmla="*/ 342 h 546"/>
                <a:gd name="T48" fmla="*/ 19 w 905"/>
                <a:gd name="T49" fmla="*/ 310 h 546"/>
                <a:gd name="T50" fmla="*/ 40 w 905"/>
                <a:gd name="T51" fmla="*/ 283 h 546"/>
                <a:gd name="T52" fmla="*/ 67 w 905"/>
                <a:gd name="T53" fmla="*/ 260 h 546"/>
                <a:gd name="T54" fmla="*/ 97 w 905"/>
                <a:gd name="T55" fmla="*/ 243 h 546"/>
                <a:gd name="T56" fmla="*/ 692 w 905"/>
                <a:gd name="T57" fmla="*/ 10 h 546"/>
                <a:gd name="T58" fmla="*/ 726 w 905"/>
                <a:gd name="T59" fmla="*/ 0 h 546"/>
                <a:gd name="T60" fmla="*/ 762 w 905"/>
                <a:gd name="T6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5" h="546">
                  <a:moveTo>
                    <a:pt x="762" y="0"/>
                  </a:moveTo>
                  <a:lnTo>
                    <a:pt x="795" y="6"/>
                  </a:lnTo>
                  <a:lnTo>
                    <a:pt x="827" y="19"/>
                  </a:lnTo>
                  <a:lnTo>
                    <a:pt x="856" y="40"/>
                  </a:lnTo>
                  <a:lnTo>
                    <a:pt x="878" y="67"/>
                  </a:lnTo>
                  <a:lnTo>
                    <a:pt x="895" y="99"/>
                  </a:lnTo>
                  <a:lnTo>
                    <a:pt x="905" y="133"/>
                  </a:lnTo>
                  <a:lnTo>
                    <a:pt x="905" y="169"/>
                  </a:lnTo>
                  <a:lnTo>
                    <a:pt x="899" y="202"/>
                  </a:lnTo>
                  <a:lnTo>
                    <a:pt x="886" y="234"/>
                  </a:lnTo>
                  <a:lnTo>
                    <a:pt x="865" y="262"/>
                  </a:lnTo>
                  <a:lnTo>
                    <a:pt x="838" y="285"/>
                  </a:lnTo>
                  <a:lnTo>
                    <a:pt x="806" y="302"/>
                  </a:lnTo>
                  <a:lnTo>
                    <a:pt x="213" y="534"/>
                  </a:lnTo>
                  <a:lnTo>
                    <a:pt x="185" y="542"/>
                  </a:lnTo>
                  <a:lnTo>
                    <a:pt x="156" y="546"/>
                  </a:lnTo>
                  <a:lnTo>
                    <a:pt x="118" y="540"/>
                  </a:lnTo>
                  <a:lnTo>
                    <a:pt x="84" y="528"/>
                  </a:lnTo>
                  <a:lnTo>
                    <a:pt x="53" y="508"/>
                  </a:lnTo>
                  <a:lnTo>
                    <a:pt x="27" y="479"/>
                  </a:lnTo>
                  <a:lnTo>
                    <a:pt x="10" y="445"/>
                  </a:lnTo>
                  <a:lnTo>
                    <a:pt x="0" y="411"/>
                  </a:lnTo>
                  <a:lnTo>
                    <a:pt x="0" y="374"/>
                  </a:lnTo>
                  <a:lnTo>
                    <a:pt x="6" y="342"/>
                  </a:lnTo>
                  <a:lnTo>
                    <a:pt x="19" y="310"/>
                  </a:lnTo>
                  <a:lnTo>
                    <a:pt x="40" y="283"/>
                  </a:lnTo>
                  <a:lnTo>
                    <a:pt x="67" y="260"/>
                  </a:lnTo>
                  <a:lnTo>
                    <a:pt x="97" y="243"/>
                  </a:lnTo>
                  <a:lnTo>
                    <a:pt x="692" y="10"/>
                  </a:lnTo>
                  <a:lnTo>
                    <a:pt x="726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2335213" y="1400175"/>
              <a:ext cx="719138" cy="431800"/>
            </a:xfrm>
            <a:custGeom>
              <a:avLst/>
              <a:gdLst>
                <a:gd name="T0" fmla="*/ 145 w 907"/>
                <a:gd name="T1" fmla="*/ 0 h 546"/>
                <a:gd name="T2" fmla="*/ 179 w 907"/>
                <a:gd name="T3" fmla="*/ 2 h 546"/>
                <a:gd name="T4" fmla="*/ 215 w 907"/>
                <a:gd name="T5" fmla="*/ 12 h 546"/>
                <a:gd name="T6" fmla="*/ 808 w 907"/>
                <a:gd name="T7" fmla="*/ 244 h 546"/>
                <a:gd name="T8" fmla="*/ 840 w 907"/>
                <a:gd name="T9" fmla="*/ 261 h 546"/>
                <a:gd name="T10" fmla="*/ 867 w 907"/>
                <a:gd name="T11" fmla="*/ 285 h 546"/>
                <a:gd name="T12" fmla="*/ 888 w 907"/>
                <a:gd name="T13" fmla="*/ 312 h 546"/>
                <a:gd name="T14" fmla="*/ 901 w 907"/>
                <a:gd name="T15" fmla="*/ 344 h 546"/>
                <a:gd name="T16" fmla="*/ 907 w 907"/>
                <a:gd name="T17" fmla="*/ 377 h 546"/>
                <a:gd name="T18" fmla="*/ 907 w 907"/>
                <a:gd name="T19" fmla="*/ 413 h 546"/>
                <a:gd name="T20" fmla="*/ 897 w 907"/>
                <a:gd name="T21" fmla="*/ 447 h 546"/>
                <a:gd name="T22" fmla="*/ 878 w 907"/>
                <a:gd name="T23" fmla="*/ 481 h 546"/>
                <a:gd name="T24" fmla="*/ 854 w 907"/>
                <a:gd name="T25" fmla="*/ 508 h 546"/>
                <a:gd name="T26" fmla="*/ 823 w 907"/>
                <a:gd name="T27" fmla="*/ 529 h 546"/>
                <a:gd name="T28" fmla="*/ 787 w 907"/>
                <a:gd name="T29" fmla="*/ 542 h 546"/>
                <a:gd name="T30" fmla="*/ 751 w 907"/>
                <a:gd name="T31" fmla="*/ 546 h 546"/>
                <a:gd name="T32" fmla="*/ 723 w 907"/>
                <a:gd name="T33" fmla="*/ 544 h 546"/>
                <a:gd name="T34" fmla="*/ 694 w 907"/>
                <a:gd name="T35" fmla="*/ 536 h 546"/>
                <a:gd name="T36" fmla="*/ 99 w 907"/>
                <a:gd name="T37" fmla="*/ 303 h 546"/>
                <a:gd name="T38" fmla="*/ 67 w 907"/>
                <a:gd name="T39" fmla="*/ 285 h 546"/>
                <a:gd name="T40" fmla="*/ 40 w 907"/>
                <a:gd name="T41" fmla="*/ 263 h 546"/>
                <a:gd name="T42" fmla="*/ 21 w 907"/>
                <a:gd name="T43" fmla="*/ 236 h 546"/>
                <a:gd name="T44" fmla="*/ 8 w 907"/>
                <a:gd name="T45" fmla="*/ 204 h 546"/>
                <a:gd name="T46" fmla="*/ 0 w 907"/>
                <a:gd name="T47" fmla="*/ 170 h 546"/>
                <a:gd name="T48" fmla="*/ 2 w 907"/>
                <a:gd name="T49" fmla="*/ 135 h 546"/>
                <a:gd name="T50" fmla="*/ 12 w 907"/>
                <a:gd name="T51" fmla="*/ 99 h 546"/>
                <a:gd name="T52" fmla="*/ 29 w 907"/>
                <a:gd name="T53" fmla="*/ 69 h 546"/>
                <a:gd name="T54" fmla="*/ 52 w 907"/>
                <a:gd name="T55" fmla="*/ 42 h 546"/>
                <a:gd name="T56" fmla="*/ 80 w 907"/>
                <a:gd name="T57" fmla="*/ 21 h 546"/>
                <a:gd name="T58" fmla="*/ 111 w 907"/>
                <a:gd name="T59" fmla="*/ 8 h 546"/>
                <a:gd name="T60" fmla="*/ 145 w 907"/>
                <a:gd name="T6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7" h="546">
                  <a:moveTo>
                    <a:pt x="145" y="0"/>
                  </a:moveTo>
                  <a:lnTo>
                    <a:pt x="179" y="2"/>
                  </a:lnTo>
                  <a:lnTo>
                    <a:pt x="215" y="12"/>
                  </a:lnTo>
                  <a:lnTo>
                    <a:pt x="808" y="244"/>
                  </a:lnTo>
                  <a:lnTo>
                    <a:pt x="840" y="261"/>
                  </a:lnTo>
                  <a:lnTo>
                    <a:pt x="867" y="285"/>
                  </a:lnTo>
                  <a:lnTo>
                    <a:pt x="888" y="312"/>
                  </a:lnTo>
                  <a:lnTo>
                    <a:pt x="901" y="344"/>
                  </a:lnTo>
                  <a:lnTo>
                    <a:pt x="907" y="377"/>
                  </a:lnTo>
                  <a:lnTo>
                    <a:pt x="907" y="413"/>
                  </a:lnTo>
                  <a:lnTo>
                    <a:pt x="897" y="447"/>
                  </a:lnTo>
                  <a:lnTo>
                    <a:pt x="878" y="481"/>
                  </a:lnTo>
                  <a:lnTo>
                    <a:pt x="854" y="508"/>
                  </a:lnTo>
                  <a:lnTo>
                    <a:pt x="823" y="529"/>
                  </a:lnTo>
                  <a:lnTo>
                    <a:pt x="787" y="542"/>
                  </a:lnTo>
                  <a:lnTo>
                    <a:pt x="751" y="546"/>
                  </a:lnTo>
                  <a:lnTo>
                    <a:pt x="723" y="544"/>
                  </a:lnTo>
                  <a:lnTo>
                    <a:pt x="694" y="536"/>
                  </a:lnTo>
                  <a:lnTo>
                    <a:pt x="99" y="303"/>
                  </a:lnTo>
                  <a:lnTo>
                    <a:pt x="67" y="285"/>
                  </a:lnTo>
                  <a:lnTo>
                    <a:pt x="40" y="263"/>
                  </a:lnTo>
                  <a:lnTo>
                    <a:pt x="21" y="236"/>
                  </a:lnTo>
                  <a:lnTo>
                    <a:pt x="8" y="204"/>
                  </a:lnTo>
                  <a:lnTo>
                    <a:pt x="0" y="170"/>
                  </a:lnTo>
                  <a:lnTo>
                    <a:pt x="2" y="135"/>
                  </a:lnTo>
                  <a:lnTo>
                    <a:pt x="12" y="99"/>
                  </a:lnTo>
                  <a:lnTo>
                    <a:pt x="29" y="69"/>
                  </a:lnTo>
                  <a:lnTo>
                    <a:pt x="52" y="42"/>
                  </a:lnTo>
                  <a:lnTo>
                    <a:pt x="80" y="21"/>
                  </a:lnTo>
                  <a:lnTo>
                    <a:pt x="111" y="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59" name="Round Diagonal Corner Rectangle 58"/>
          <p:cNvSpPr/>
          <p:nvPr/>
        </p:nvSpPr>
        <p:spPr>
          <a:xfrm>
            <a:off x="6255352" y="4786952"/>
            <a:ext cx="838200" cy="838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 Diagonal Corner Rectangle 59"/>
          <p:cNvSpPr/>
          <p:nvPr/>
        </p:nvSpPr>
        <p:spPr>
          <a:xfrm>
            <a:off x="9998905" y="4786952"/>
            <a:ext cx="838200" cy="838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208360" y="1864056"/>
            <a:ext cx="228600" cy="228600"/>
          </a:xfrm>
          <a:prstGeom prst="ellipse">
            <a:avLst/>
          </a:prstGeom>
          <a:solidFill>
            <a:srgbClr val="D74E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685824" y="1864056"/>
            <a:ext cx="228600" cy="228600"/>
          </a:xfrm>
          <a:prstGeom prst="ellipse">
            <a:avLst/>
          </a:prstGeom>
          <a:solidFill>
            <a:srgbClr val="3498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0378492" y="186405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6391289" y="4929892"/>
            <a:ext cx="536783" cy="574690"/>
            <a:chOff x="3836988" y="4518025"/>
            <a:chExt cx="1258888" cy="1347788"/>
          </a:xfrm>
          <a:solidFill>
            <a:srgbClr val="3498DB"/>
          </a:solidFill>
        </p:grpSpPr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3836988" y="5299075"/>
              <a:ext cx="1258888" cy="566738"/>
            </a:xfrm>
            <a:custGeom>
              <a:avLst/>
              <a:gdLst/>
              <a:ahLst/>
              <a:cxnLst>
                <a:cxn ang="0">
                  <a:pos x="1167" y="290"/>
                </a:cxn>
                <a:cxn ang="0">
                  <a:pos x="1289" y="697"/>
                </a:cxn>
                <a:cxn ang="0">
                  <a:pos x="1444" y="1071"/>
                </a:cxn>
                <a:cxn ang="0">
                  <a:pos x="1614" y="1239"/>
                </a:cxn>
                <a:cxn ang="0">
                  <a:pos x="1747" y="1041"/>
                </a:cxn>
                <a:cxn ang="0">
                  <a:pos x="1860" y="823"/>
                </a:cxn>
                <a:cxn ang="0">
                  <a:pos x="1948" y="580"/>
                </a:cxn>
                <a:cxn ang="0">
                  <a:pos x="2007" y="308"/>
                </a:cxn>
                <a:cxn ang="0">
                  <a:pos x="2030" y="0"/>
                </a:cxn>
                <a:cxn ang="0">
                  <a:pos x="2165" y="47"/>
                </a:cxn>
                <a:cxn ang="0">
                  <a:pos x="2307" y="86"/>
                </a:cxn>
                <a:cxn ang="0">
                  <a:pos x="2450" y="123"/>
                </a:cxn>
                <a:cxn ang="0">
                  <a:pos x="2591" y="162"/>
                </a:cxn>
                <a:cxn ang="0">
                  <a:pos x="2728" y="207"/>
                </a:cxn>
                <a:cxn ang="0">
                  <a:pos x="2852" y="264"/>
                </a:cxn>
                <a:cxn ang="0">
                  <a:pos x="2963" y="335"/>
                </a:cxn>
                <a:cxn ang="0">
                  <a:pos x="3054" y="425"/>
                </a:cxn>
                <a:cxn ang="0">
                  <a:pos x="3122" y="537"/>
                </a:cxn>
                <a:cxn ang="0">
                  <a:pos x="3163" y="678"/>
                </a:cxn>
                <a:cxn ang="0">
                  <a:pos x="3172" y="850"/>
                </a:cxn>
                <a:cxn ang="0">
                  <a:pos x="3104" y="1033"/>
                </a:cxn>
                <a:cxn ang="0">
                  <a:pos x="2913" y="1162"/>
                </a:cxn>
                <a:cxn ang="0">
                  <a:pos x="2681" y="1265"/>
                </a:cxn>
                <a:cxn ang="0">
                  <a:pos x="2419" y="1341"/>
                </a:cxn>
                <a:cxn ang="0">
                  <a:pos x="2134" y="1393"/>
                </a:cxn>
                <a:cxn ang="0">
                  <a:pos x="1832" y="1421"/>
                </a:cxn>
                <a:cxn ang="0">
                  <a:pos x="1524" y="1425"/>
                </a:cxn>
                <a:cxn ang="0">
                  <a:pos x="1217" y="1407"/>
                </a:cxn>
                <a:cxn ang="0">
                  <a:pos x="919" y="1365"/>
                </a:cxn>
                <a:cxn ang="0">
                  <a:pos x="638" y="1303"/>
                </a:cxn>
                <a:cxn ang="0">
                  <a:pos x="381" y="1221"/>
                </a:cxn>
                <a:cxn ang="0">
                  <a:pos x="160" y="1120"/>
                </a:cxn>
                <a:cxn ang="0">
                  <a:pos x="18" y="975"/>
                </a:cxn>
                <a:cxn ang="0">
                  <a:pos x="0" y="796"/>
                </a:cxn>
                <a:cxn ang="0">
                  <a:pos x="18" y="645"/>
                </a:cxn>
                <a:cxn ang="0">
                  <a:pos x="70" y="519"/>
                </a:cxn>
                <a:cxn ang="0">
                  <a:pos x="147" y="416"/>
                </a:cxn>
                <a:cxn ang="0">
                  <a:pos x="248" y="330"/>
                </a:cxn>
                <a:cxn ang="0">
                  <a:pos x="368" y="260"/>
                </a:cxn>
                <a:cxn ang="0">
                  <a:pos x="499" y="202"/>
                </a:cxn>
                <a:cxn ang="0">
                  <a:pos x="687" y="137"/>
                </a:cxn>
                <a:cxn ang="0">
                  <a:pos x="831" y="92"/>
                </a:cxn>
                <a:cxn ang="0">
                  <a:pos x="1062" y="16"/>
                </a:cxn>
              </a:cxnLst>
              <a:rect l="0" t="0" r="r" b="b"/>
              <a:pathLst>
                <a:path w="3173" h="1426">
                  <a:moveTo>
                    <a:pt x="1104" y="0"/>
                  </a:moveTo>
                  <a:lnTo>
                    <a:pt x="1134" y="147"/>
                  </a:lnTo>
                  <a:lnTo>
                    <a:pt x="1167" y="290"/>
                  </a:lnTo>
                  <a:lnTo>
                    <a:pt x="1205" y="429"/>
                  </a:lnTo>
                  <a:lnTo>
                    <a:pt x="1245" y="565"/>
                  </a:lnTo>
                  <a:lnTo>
                    <a:pt x="1289" y="697"/>
                  </a:lnTo>
                  <a:lnTo>
                    <a:pt x="1337" y="826"/>
                  </a:lnTo>
                  <a:lnTo>
                    <a:pt x="1389" y="951"/>
                  </a:lnTo>
                  <a:lnTo>
                    <a:pt x="1444" y="1071"/>
                  </a:lnTo>
                  <a:lnTo>
                    <a:pt x="1504" y="1188"/>
                  </a:lnTo>
                  <a:lnTo>
                    <a:pt x="1567" y="1302"/>
                  </a:lnTo>
                  <a:lnTo>
                    <a:pt x="1614" y="1239"/>
                  </a:lnTo>
                  <a:lnTo>
                    <a:pt x="1660" y="1175"/>
                  </a:lnTo>
                  <a:lnTo>
                    <a:pt x="1705" y="1108"/>
                  </a:lnTo>
                  <a:lnTo>
                    <a:pt x="1747" y="1041"/>
                  </a:lnTo>
                  <a:lnTo>
                    <a:pt x="1787" y="970"/>
                  </a:lnTo>
                  <a:lnTo>
                    <a:pt x="1824" y="898"/>
                  </a:lnTo>
                  <a:lnTo>
                    <a:pt x="1860" y="823"/>
                  </a:lnTo>
                  <a:lnTo>
                    <a:pt x="1893" y="745"/>
                  </a:lnTo>
                  <a:lnTo>
                    <a:pt x="1922" y="664"/>
                  </a:lnTo>
                  <a:lnTo>
                    <a:pt x="1948" y="580"/>
                  </a:lnTo>
                  <a:lnTo>
                    <a:pt x="1972" y="493"/>
                  </a:lnTo>
                  <a:lnTo>
                    <a:pt x="1991" y="402"/>
                  </a:lnTo>
                  <a:lnTo>
                    <a:pt x="2007" y="308"/>
                  </a:lnTo>
                  <a:lnTo>
                    <a:pt x="2019" y="210"/>
                  </a:lnTo>
                  <a:lnTo>
                    <a:pt x="2027" y="107"/>
                  </a:lnTo>
                  <a:lnTo>
                    <a:pt x="2030" y="0"/>
                  </a:lnTo>
                  <a:lnTo>
                    <a:pt x="2074" y="16"/>
                  </a:lnTo>
                  <a:lnTo>
                    <a:pt x="2119" y="32"/>
                  </a:lnTo>
                  <a:lnTo>
                    <a:pt x="2165" y="47"/>
                  </a:lnTo>
                  <a:lnTo>
                    <a:pt x="2211" y="60"/>
                  </a:lnTo>
                  <a:lnTo>
                    <a:pt x="2259" y="74"/>
                  </a:lnTo>
                  <a:lnTo>
                    <a:pt x="2307" y="86"/>
                  </a:lnTo>
                  <a:lnTo>
                    <a:pt x="2354" y="98"/>
                  </a:lnTo>
                  <a:lnTo>
                    <a:pt x="2403" y="111"/>
                  </a:lnTo>
                  <a:lnTo>
                    <a:pt x="2450" y="123"/>
                  </a:lnTo>
                  <a:lnTo>
                    <a:pt x="2498" y="135"/>
                  </a:lnTo>
                  <a:lnTo>
                    <a:pt x="2545" y="149"/>
                  </a:lnTo>
                  <a:lnTo>
                    <a:pt x="2591" y="162"/>
                  </a:lnTo>
                  <a:lnTo>
                    <a:pt x="2638" y="177"/>
                  </a:lnTo>
                  <a:lnTo>
                    <a:pt x="2683" y="192"/>
                  </a:lnTo>
                  <a:lnTo>
                    <a:pt x="2728" y="207"/>
                  </a:lnTo>
                  <a:lnTo>
                    <a:pt x="2770" y="225"/>
                  </a:lnTo>
                  <a:lnTo>
                    <a:pt x="2812" y="243"/>
                  </a:lnTo>
                  <a:lnTo>
                    <a:pt x="2852" y="264"/>
                  </a:lnTo>
                  <a:lnTo>
                    <a:pt x="2891" y="286"/>
                  </a:lnTo>
                  <a:lnTo>
                    <a:pt x="2928" y="309"/>
                  </a:lnTo>
                  <a:lnTo>
                    <a:pt x="2963" y="335"/>
                  </a:lnTo>
                  <a:lnTo>
                    <a:pt x="2995" y="363"/>
                  </a:lnTo>
                  <a:lnTo>
                    <a:pt x="3026" y="392"/>
                  </a:lnTo>
                  <a:lnTo>
                    <a:pt x="3054" y="425"/>
                  </a:lnTo>
                  <a:lnTo>
                    <a:pt x="3080" y="459"/>
                  </a:lnTo>
                  <a:lnTo>
                    <a:pt x="3102" y="497"/>
                  </a:lnTo>
                  <a:lnTo>
                    <a:pt x="3122" y="537"/>
                  </a:lnTo>
                  <a:lnTo>
                    <a:pt x="3139" y="581"/>
                  </a:lnTo>
                  <a:lnTo>
                    <a:pt x="3153" y="627"/>
                  </a:lnTo>
                  <a:lnTo>
                    <a:pt x="3163" y="678"/>
                  </a:lnTo>
                  <a:lnTo>
                    <a:pt x="3170" y="730"/>
                  </a:lnTo>
                  <a:lnTo>
                    <a:pt x="3173" y="788"/>
                  </a:lnTo>
                  <a:lnTo>
                    <a:pt x="3172" y="850"/>
                  </a:lnTo>
                  <a:lnTo>
                    <a:pt x="3167" y="914"/>
                  </a:lnTo>
                  <a:lnTo>
                    <a:pt x="3158" y="984"/>
                  </a:lnTo>
                  <a:lnTo>
                    <a:pt x="3104" y="1033"/>
                  </a:lnTo>
                  <a:lnTo>
                    <a:pt x="3046" y="1079"/>
                  </a:lnTo>
                  <a:lnTo>
                    <a:pt x="2982" y="1122"/>
                  </a:lnTo>
                  <a:lnTo>
                    <a:pt x="2913" y="1162"/>
                  </a:lnTo>
                  <a:lnTo>
                    <a:pt x="2840" y="1200"/>
                  </a:lnTo>
                  <a:lnTo>
                    <a:pt x="2762" y="1233"/>
                  </a:lnTo>
                  <a:lnTo>
                    <a:pt x="2681" y="1265"/>
                  </a:lnTo>
                  <a:lnTo>
                    <a:pt x="2597" y="1293"/>
                  </a:lnTo>
                  <a:lnTo>
                    <a:pt x="2509" y="1319"/>
                  </a:lnTo>
                  <a:lnTo>
                    <a:pt x="2419" y="1341"/>
                  </a:lnTo>
                  <a:lnTo>
                    <a:pt x="2326" y="1362"/>
                  </a:lnTo>
                  <a:lnTo>
                    <a:pt x="2230" y="1378"/>
                  </a:lnTo>
                  <a:lnTo>
                    <a:pt x="2134" y="1393"/>
                  </a:lnTo>
                  <a:lnTo>
                    <a:pt x="2034" y="1405"/>
                  </a:lnTo>
                  <a:lnTo>
                    <a:pt x="1933" y="1414"/>
                  </a:lnTo>
                  <a:lnTo>
                    <a:pt x="1832" y="1421"/>
                  </a:lnTo>
                  <a:lnTo>
                    <a:pt x="1730" y="1425"/>
                  </a:lnTo>
                  <a:lnTo>
                    <a:pt x="1626" y="1426"/>
                  </a:lnTo>
                  <a:lnTo>
                    <a:pt x="1524" y="1425"/>
                  </a:lnTo>
                  <a:lnTo>
                    <a:pt x="1421" y="1421"/>
                  </a:lnTo>
                  <a:lnTo>
                    <a:pt x="1318" y="1414"/>
                  </a:lnTo>
                  <a:lnTo>
                    <a:pt x="1217" y="1407"/>
                  </a:lnTo>
                  <a:lnTo>
                    <a:pt x="1116" y="1395"/>
                  </a:lnTo>
                  <a:lnTo>
                    <a:pt x="1017" y="1382"/>
                  </a:lnTo>
                  <a:lnTo>
                    <a:pt x="919" y="1365"/>
                  </a:lnTo>
                  <a:lnTo>
                    <a:pt x="822" y="1347"/>
                  </a:lnTo>
                  <a:lnTo>
                    <a:pt x="729" y="1327"/>
                  </a:lnTo>
                  <a:lnTo>
                    <a:pt x="638" y="1303"/>
                  </a:lnTo>
                  <a:lnTo>
                    <a:pt x="549" y="1278"/>
                  </a:lnTo>
                  <a:lnTo>
                    <a:pt x="463" y="1251"/>
                  </a:lnTo>
                  <a:lnTo>
                    <a:pt x="381" y="1221"/>
                  </a:lnTo>
                  <a:lnTo>
                    <a:pt x="304" y="1189"/>
                  </a:lnTo>
                  <a:lnTo>
                    <a:pt x="229" y="1156"/>
                  </a:lnTo>
                  <a:lnTo>
                    <a:pt x="160" y="1120"/>
                  </a:lnTo>
                  <a:lnTo>
                    <a:pt x="94" y="1081"/>
                  </a:lnTo>
                  <a:lnTo>
                    <a:pt x="34" y="1041"/>
                  </a:lnTo>
                  <a:lnTo>
                    <a:pt x="18" y="975"/>
                  </a:lnTo>
                  <a:lnTo>
                    <a:pt x="8" y="912"/>
                  </a:lnTo>
                  <a:lnTo>
                    <a:pt x="2" y="852"/>
                  </a:lnTo>
                  <a:lnTo>
                    <a:pt x="0" y="796"/>
                  </a:lnTo>
                  <a:lnTo>
                    <a:pt x="2" y="742"/>
                  </a:lnTo>
                  <a:lnTo>
                    <a:pt x="9" y="692"/>
                  </a:lnTo>
                  <a:lnTo>
                    <a:pt x="18" y="645"/>
                  </a:lnTo>
                  <a:lnTo>
                    <a:pt x="32" y="600"/>
                  </a:lnTo>
                  <a:lnTo>
                    <a:pt x="49" y="558"/>
                  </a:lnTo>
                  <a:lnTo>
                    <a:pt x="70" y="519"/>
                  </a:lnTo>
                  <a:lnTo>
                    <a:pt x="92" y="483"/>
                  </a:lnTo>
                  <a:lnTo>
                    <a:pt x="119" y="448"/>
                  </a:lnTo>
                  <a:lnTo>
                    <a:pt x="147" y="416"/>
                  </a:lnTo>
                  <a:lnTo>
                    <a:pt x="179" y="385"/>
                  </a:lnTo>
                  <a:lnTo>
                    <a:pt x="212" y="357"/>
                  </a:lnTo>
                  <a:lnTo>
                    <a:pt x="248" y="330"/>
                  </a:lnTo>
                  <a:lnTo>
                    <a:pt x="287" y="305"/>
                  </a:lnTo>
                  <a:lnTo>
                    <a:pt x="326" y="283"/>
                  </a:lnTo>
                  <a:lnTo>
                    <a:pt x="368" y="260"/>
                  </a:lnTo>
                  <a:lnTo>
                    <a:pt x="410" y="240"/>
                  </a:lnTo>
                  <a:lnTo>
                    <a:pt x="454" y="220"/>
                  </a:lnTo>
                  <a:lnTo>
                    <a:pt x="499" y="202"/>
                  </a:lnTo>
                  <a:lnTo>
                    <a:pt x="545" y="185"/>
                  </a:lnTo>
                  <a:lnTo>
                    <a:pt x="640" y="151"/>
                  </a:lnTo>
                  <a:lnTo>
                    <a:pt x="687" y="137"/>
                  </a:lnTo>
                  <a:lnTo>
                    <a:pt x="735" y="121"/>
                  </a:lnTo>
                  <a:lnTo>
                    <a:pt x="783" y="106"/>
                  </a:lnTo>
                  <a:lnTo>
                    <a:pt x="831" y="92"/>
                  </a:lnTo>
                  <a:lnTo>
                    <a:pt x="926" y="62"/>
                  </a:lnTo>
                  <a:lnTo>
                    <a:pt x="972" y="48"/>
                  </a:lnTo>
                  <a:lnTo>
                    <a:pt x="1062" y="16"/>
                  </a:lnTo>
                  <a:lnTo>
                    <a:pt x="1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4178300" y="4518025"/>
              <a:ext cx="592138" cy="781050"/>
            </a:xfrm>
            <a:custGeom>
              <a:avLst/>
              <a:gdLst/>
              <a:ahLst/>
              <a:cxnLst>
                <a:cxn ang="0">
                  <a:pos x="733" y="4"/>
                </a:cxn>
                <a:cxn ang="0">
                  <a:pos x="914" y="38"/>
                </a:cxn>
                <a:cxn ang="0">
                  <a:pos x="1089" y="99"/>
                </a:cxn>
                <a:cxn ang="0">
                  <a:pos x="1242" y="181"/>
                </a:cxn>
                <a:cxn ang="0">
                  <a:pos x="1356" y="279"/>
                </a:cxn>
                <a:cxn ang="0">
                  <a:pos x="1412" y="382"/>
                </a:cxn>
                <a:cxn ang="0">
                  <a:pos x="1426" y="497"/>
                </a:cxn>
                <a:cxn ang="0">
                  <a:pos x="1424" y="635"/>
                </a:cxn>
                <a:cxn ang="0">
                  <a:pos x="1426" y="789"/>
                </a:cxn>
                <a:cxn ang="0">
                  <a:pos x="1442" y="897"/>
                </a:cxn>
                <a:cxn ang="0">
                  <a:pos x="1469" y="955"/>
                </a:cxn>
                <a:cxn ang="0">
                  <a:pos x="1490" y="1004"/>
                </a:cxn>
                <a:cxn ang="0">
                  <a:pos x="1480" y="1074"/>
                </a:cxn>
                <a:cxn ang="0">
                  <a:pos x="1433" y="1149"/>
                </a:cxn>
                <a:cxn ang="0">
                  <a:pos x="1351" y="1245"/>
                </a:cxn>
                <a:cxn ang="0">
                  <a:pos x="1296" y="1345"/>
                </a:cxn>
                <a:cxn ang="0">
                  <a:pos x="1251" y="1465"/>
                </a:cxn>
                <a:cxn ang="0">
                  <a:pos x="1184" y="1658"/>
                </a:cxn>
                <a:cxn ang="0">
                  <a:pos x="1135" y="1761"/>
                </a:cxn>
                <a:cxn ang="0">
                  <a:pos x="1072" y="1849"/>
                </a:cxn>
                <a:cxn ang="0">
                  <a:pos x="985" y="1916"/>
                </a:cxn>
                <a:cxn ang="0">
                  <a:pos x="866" y="1958"/>
                </a:cxn>
                <a:cxn ang="0">
                  <a:pos x="711" y="1970"/>
                </a:cxn>
                <a:cxn ang="0">
                  <a:pos x="572" y="1951"/>
                </a:cxn>
                <a:cxn ang="0">
                  <a:pos x="465" y="1901"/>
                </a:cxn>
                <a:cxn ang="0">
                  <a:pos x="381" y="1825"/>
                </a:cxn>
                <a:cxn ang="0">
                  <a:pos x="312" y="1726"/>
                </a:cxn>
                <a:cxn ang="0">
                  <a:pos x="252" y="1609"/>
                </a:cxn>
                <a:cxn ang="0">
                  <a:pos x="174" y="1431"/>
                </a:cxn>
                <a:cxn ang="0">
                  <a:pos x="91" y="1262"/>
                </a:cxn>
                <a:cxn ang="0">
                  <a:pos x="49" y="1185"/>
                </a:cxn>
                <a:cxn ang="0">
                  <a:pos x="18" y="1128"/>
                </a:cxn>
                <a:cxn ang="0">
                  <a:pos x="3" y="1071"/>
                </a:cxn>
                <a:cxn ang="0">
                  <a:pos x="3" y="957"/>
                </a:cxn>
                <a:cxn ang="0">
                  <a:pos x="18" y="817"/>
                </a:cxn>
                <a:cxn ang="0">
                  <a:pos x="25" y="662"/>
                </a:cxn>
                <a:cxn ang="0">
                  <a:pos x="31" y="425"/>
                </a:cxn>
                <a:cxn ang="0">
                  <a:pos x="54" y="298"/>
                </a:cxn>
                <a:cxn ang="0">
                  <a:pos x="112" y="185"/>
                </a:cxn>
                <a:cxn ang="0">
                  <a:pos x="215" y="90"/>
                </a:cxn>
                <a:cxn ang="0">
                  <a:pos x="334" y="38"/>
                </a:cxn>
                <a:cxn ang="0">
                  <a:pos x="468" y="13"/>
                </a:cxn>
                <a:cxn ang="0">
                  <a:pos x="617" y="0"/>
                </a:cxn>
              </a:cxnLst>
              <a:rect l="0" t="0" r="r" b="b"/>
              <a:pathLst>
                <a:path w="1491" h="1970">
                  <a:moveTo>
                    <a:pt x="617" y="0"/>
                  </a:moveTo>
                  <a:lnTo>
                    <a:pt x="673" y="1"/>
                  </a:lnTo>
                  <a:lnTo>
                    <a:pt x="733" y="4"/>
                  </a:lnTo>
                  <a:lnTo>
                    <a:pt x="792" y="13"/>
                  </a:lnTo>
                  <a:lnTo>
                    <a:pt x="853" y="24"/>
                  </a:lnTo>
                  <a:lnTo>
                    <a:pt x="914" y="38"/>
                  </a:lnTo>
                  <a:lnTo>
                    <a:pt x="973" y="56"/>
                  </a:lnTo>
                  <a:lnTo>
                    <a:pt x="1032" y="76"/>
                  </a:lnTo>
                  <a:lnTo>
                    <a:pt x="1089" y="99"/>
                  </a:lnTo>
                  <a:lnTo>
                    <a:pt x="1143" y="123"/>
                  </a:lnTo>
                  <a:lnTo>
                    <a:pt x="1195" y="152"/>
                  </a:lnTo>
                  <a:lnTo>
                    <a:pt x="1242" y="181"/>
                  </a:lnTo>
                  <a:lnTo>
                    <a:pt x="1286" y="212"/>
                  </a:lnTo>
                  <a:lnTo>
                    <a:pt x="1324" y="245"/>
                  </a:lnTo>
                  <a:lnTo>
                    <a:pt x="1356" y="279"/>
                  </a:lnTo>
                  <a:lnTo>
                    <a:pt x="1383" y="315"/>
                  </a:lnTo>
                  <a:lnTo>
                    <a:pt x="1402" y="351"/>
                  </a:lnTo>
                  <a:lnTo>
                    <a:pt x="1412" y="382"/>
                  </a:lnTo>
                  <a:lnTo>
                    <a:pt x="1419" y="417"/>
                  </a:lnTo>
                  <a:lnTo>
                    <a:pt x="1423" y="455"/>
                  </a:lnTo>
                  <a:lnTo>
                    <a:pt x="1426" y="497"/>
                  </a:lnTo>
                  <a:lnTo>
                    <a:pt x="1426" y="541"/>
                  </a:lnTo>
                  <a:lnTo>
                    <a:pt x="1424" y="587"/>
                  </a:lnTo>
                  <a:lnTo>
                    <a:pt x="1424" y="635"/>
                  </a:lnTo>
                  <a:lnTo>
                    <a:pt x="1423" y="685"/>
                  </a:lnTo>
                  <a:lnTo>
                    <a:pt x="1423" y="737"/>
                  </a:lnTo>
                  <a:lnTo>
                    <a:pt x="1426" y="789"/>
                  </a:lnTo>
                  <a:lnTo>
                    <a:pt x="1430" y="842"/>
                  </a:lnTo>
                  <a:lnTo>
                    <a:pt x="1435" y="873"/>
                  </a:lnTo>
                  <a:lnTo>
                    <a:pt x="1442" y="897"/>
                  </a:lnTo>
                  <a:lnTo>
                    <a:pt x="1450" y="919"/>
                  </a:lnTo>
                  <a:lnTo>
                    <a:pt x="1460" y="938"/>
                  </a:lnTo>
                  <a:lnTo>
                    <a:pt x="1469" y="955"/>
                  </a:lnTo>
                  <a:lnTo>
                    <a:pt x="1478" y="970"/>
                  </a:lnTo>
                  <a:lnTo>
                    <a:pt x="1485" y="987"/>
                  </a:lnTo>
                  <a:lnTo>
                    <a:pt x="1490" y="1004"/>
                  </a:lnTo>
                  <a:lnTo>
                    <a:pt x="1491" y="1023"/>
                  </a:lnTo>
                  <a:lnTo>
                    <a:pt x="1489" y="1045"/>
                  </a:lnTo>
                  <a:lnTo>
                    <a:pt x="1480" y="1074"/>
                  </a:lnTo>
                  <a:lnTo>
                    <a:pt x="1467" y="1101"/>
                  </a:lnTo>
                  <a:lnTo>
                    <a:pt x="1451" y="1126"/>
                  </a:lnTo>
                  <a:lnTo>
                    <a:pt x="1433" y="1149"/>
                  </a:lnTo>
                  <a:lnTo>
                    <a:pt x="1393" y="1194"/>
                  </a:lnTo>
                  <a:lnTo>
                    <a:pt x="1372" y="1219"/>
                  </a:lnTo>
                  <a:lnTo>
                    <a:pt x="1351" y="1245"/>
                  </a:lnTo>
                  <a:lnTo>
                    <a:pt x="1331" y="1273"/>
                  </a:lnTo>
                  <a:lnTo>
                    <a:pt x="1314" y="1305"/>
                  </a:lnTo>
                  <a:lnTo>
                    <a:pt x="1296" y="1345"/>
                  </a:lnTo>
                  <a:lnTo>
                    <a:pt x="1280" y="1384"/>
                  </a:lnTo>
                  <a:lnTo>
                    <a:pt x="1265" y="1425"/>
                  </a:lnTo>
                  <a:lnTo>
                    <a:pt x="1251" y="1465"/>
                  </a:lnTo>
                  <a:lnTo>
                    <a:pt x="1211" y="1584"/>
                  </a:lnTo>
                  <a:lnTo>
                    <a:pt x="1198" y="1621"/>
                  </a:lnTo>
                  <a:lnTo>
                    <a:pt x="1184" y="1658"/>
                  </a:lnTo>
                  <a:lnTo>
                    <a:pt x="1169" y="1694"/>
                  </a:lnTo>
                  <a:lnTo>
                    <a:pt x="1153" y="1727"/>
                  </a:lnTo>
                  <a:lnTo>
                    <a:pt x="1135" y="1761"/>
                  </a:lnTo>
                  <a:lnTo>
                    <a:pt x="1117" y="1792"/>
                  </a:lnTo>
                  <a:lnTo>
                    <a:pt x="1096" y="1821"/>
                  </a:lnTo>
                  <a:lnTo>
                    <a:pt x="1072" y="1849"/>
                  </a:lnTo>
                  <a:lnTo>
                    <a:pt x="1046" y="1874"/>
                  </a:lnTo>
                  <a:lnTo>
                    <a:pt x="1017" y="1896"/>
                  </a:lnTo>
                  <a:lnTo>
                    <a:pt x="985" y="1916"/>
                  </a:lnTo>
                  <a:lnTo>
                    <a:pt x="949" y="1933"/>
                  </a:lnTo>
                  <a:lnTo>
                    <a:pt x="909" y="1947"/>
                  </a:lnTo>
                  <a:lnTo>
                    <a:pt x="866" y="1958"/>
                  </a:lnTo>
                  <a:lnTo>
                    <a:pt x="818" y="1966"/>
                  </a:lnTo>
                  <a:lnTo>
                    <a:pt x="765" y="1970"/>
                  </a:lnTo>
                  <a:lnTo>
                    <a:pt x="711" y="1970"/>
                  </a:lnTo>
                  <a:lnTo>
                    <a:pt x="661" y="1968"/>
                  </a:lnTo>
                  <a:lnTo>
                    <a:pt x="615" y="1961"/>
                  </a:lnTo>
                  <a:lnTo>
                    <a:pt x="572" y="1951"/>
                  </a:lnTo>
                  <a:lnTo>
                    <a:pt x="534" y="1938"/>
                  </a:lnTo>
                  <a:lnTo>
                    <a:pt x="498" y="1921"/>
                  </a:lnTo>
                  <a:lnTo>
                    <a:pt x="465" y="1901"/>
                  </a:lnTo>
                  <a:lnTo>
                    <a:pt x="435" y="1878"/>
                  </a:lnTo>
                  <a:lnTo>
                    <a:pt x="406" y="1852"/>
                  </a:lnTo>
                  <a:lnTo>
                    <a:pt x="381" y="1825"/>
                  </a:lnTo>
                  <a:lnTo>
                    <a:pt x="356" y="1794"/>
                  </a:lnTo>
                  <a:lnTo>
                    <a:pt x="333" y="1761"/>
                  </a:lnTo>
                  <a:lnTo>
                    <a:pt x="312" y="1726"/>
                  </a:lnTo>
                  <a:lnTo>
                    <a:pt x="292" y="1689"/>
                  </a:lnTo>
                  <a:lnTo>
                    <a:pt x="271" y="1650"/>
                  </a:lnTo>
                  <a:lnTo>
                    <a:pt x="252" y="1609"/>
                  </a:lnTo>
                  <a:lnTo>
                    <a:pt x="233" y="1567"/>
                  </a:lnTo>
                  <a:lnTo>
                    <a:pt x="214" y="1523"/>
                  </a:lnTo>
                  <a:lnTo>
                    <a:pt x="174" y="1431"/>
                  </a:lnTo>
                  <a:lnTo>
                    <a:pt x="129" y="1334"/>
                  </a:lnTo>
                  <a:lnTo>
                    <a:pt x="109" y="1296"/>
                  </a:lnTo>
                  <a:lnTo>
                    <a:pt x="91" y="1262"/>
                  </a:lnTo>
                  <a:lnTo>
                    <a:pt x="76" y="1233"/>
                  </a:lnTo>
                  <a:lnTo>
                    <a:pt x="61" y="1208"/>
                  </a:lnTo>
                  <a:lnTo>
                    <a:pt x="49" y="1185"/>
                  </a:lnTo>
                  <a:lnTo>
                    <a:pt x="36" y="1165"/>
                  </a:lnTo>
                  <a:lnTo>
                    <a:pt x="27" y="1146"/>
                  </a:lnTo>
                  <a:lnTo>
                    <a:pt x="18" y="1128"/>
                  </a:lnTo>
                  <a:lnTo>
                    <a:pt x="12" y="1110"/>
                  </a:lnTo>
                  <a:lnTo>
                    <a:pt x="6" y="1091"/>
                  </a:lnTo>
                  <a:lnTo>
                    <a:pt x="3" y="1071"/>
                  </a:lnTo>
                  <a:lnTo>
                    <a:pt x="0" y="1047"/>
                  </a:lnTo>
                  <a:lnTo>
                    <a:pt x="0" y="992"/>
                  </a:lnTo>
                  <a:lnTo>
                    <a:pt x="3" y="957"/>
                  </a:lnTo>
                  <a:lnTo>
                    <a:pt x="7" y="918"/>
                  </a:lnTo>
                  <a:lnTo>
                    <a:pt x="13" y="871"/>
                  </a:lnTo>
                  <a:lnTo>
                    <a:pt x="18" y="817"/>
                  </a:lnTo>
                  <a:lnTo>
                    <a:pt x="22" y="765"/>
                  </a:lnTo>
                  <a:lnTo>
                    <a:pt x="24" y="713"/>
                  </a:lnTo>
                  <a:lnTo>
                    <a:pt x="25" y="662"/>
                  </a:lnTo>
                  <a:lnTo>
                    <a:pt x="25" y="516"/>
                  </a:lnTo>
                  <a:lnTo>
                    <a:pt x="27" y="470"/>
                  </a:lnTo>
                  <a:lnTo>
                    <a:pt x="31" y="425"/>
                  </a:lnTo>
                  <a:lnTo>
                    <a:pt x="35" y="381"/>
                  </a:lnTo>
                  <a:lnTo>
                    <a:pt x="43" y="338"/>
                  </a:lnTo>
                  <a:lnTo>
                    <a:pt x="54" y="298"/>
                  </a:lnTo>
                  <a:lnTo>
                    <a:pt x="69" y="258"/>
                  </a:lnTo>
                  <a:lnTo>
                    <a:pt x="88" y="221"/>
                  </a:lnTo>
                  <a:lnTo>
                    <a:pt x="112" y="185"/>
                  </a:lnTo>
                  <a:lnTo>
                    <a:pt x="140" y="152"/>
                  </a:lnTo>
                  <a:lnTo>
                    <a:pt x="175" y="120"/>
                  </a:lnTo>
                  <a:lnTo>
                    <a:pt x="215" y="90"/>
                  </a:lnTo>
                  <a:lnTo>
                    <a:pt x="253" y="68"/>
                  </a:lnTo>
                  <a:lnTo>
                    <a:pt x="293" y="51"/>
                  </a:lnTo>
                  <a:lnTo>
                    <a:pt x="334" y="38"/>
                  </a:lnTo>
                  <a:lnTo>
                    <a:pt x="378" y="28"/>
                  </a:lnTo>
                  <a:lnTo>
                    <a:pt x="423" y="20"/>
                  </a:lnTo>
                  <a:lnTo>
                    <a:pt x="468" y="13"/>
                  </a:lnTo>
                  <a:lnTo>
                    <a:pt x="516" y="8"/>
                  </a:lnTo>
                  <a:lnTo>
                    <a:pt x="563" y="3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4411663" y="5345113"/>
              <a:ext cx="119063" cy="952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93" y="0"/>
                </a:cxn>
                <a:cxn ang="0">
                  <a:pos x="299" y="41"/>
                </a:cxn>
                <a:cxn ang="0">
                  <a:pos x="300" y="78"/>
                </a:cxn>
                <a:cxn ang="0">
                  <a:pos x="296" y="111"/>
                </a:cxn>
                <a:cxn ang="0">
                  <a:pos x="291" y="140"/>
                </a:cxn>
                <a:cxn ang="0">
                  <a:pos x="281" y="166"/>
                </a:cxn>
                <a:cxn ang="0">
                  <a:pos x="266" y="187"/>
                </a:cxn>
                <a:cxn ang="0">
                  <a:pos x="248" y="205"/>
                </a:cxn>
                <a:cxn ang="0">
                  <a:pos x="227" y="219"/>
                </a:cxn>
                <a:cxn ang="0">
                  <a:pos x="201" y="229"/>
                </a:cxn>
                <a:cxn ang="0">
                  <a:pos x="172" y="235"/>
                </a:cxn>
                <a:cxn ang="0">
                  <a:pos x="139" y="238"/>
                </a:cxn>
                <a:cxn ang="0">
                  <a:pos x="102" y="237"/>
                </a:cxn>
                <a:cxn ang="0">
                  <a:pos x="61" y="231"/>
                </a:cxn>
                <a:cxn ang="0">
                  <a:pos x="42" y="210"/>
                </a:cxn>
                <a:cxn ang="0">
                  <a:pos x="25" y="185"/>
                </a:cxn>
                <a:cxn ang="0">
                  <a:pos x="13" y="156"/>
                </a:cxn>
                <a:cxn ang="0">
                  <a:pos x="5" y="123"/>
                </a:cxn>
                <a:cxn ang="0">
                  <a:pos x="0" y="86"/>
                </a:cxn>
                <a:cxn ang="0">
                  <a:pos x="0" y="45"/>
                </a:cxn>
                <a:cxn ang="0">
                  <a:pos x="3" y="0"/>
                </a:cxn>
              </a:cxnLst>
              <a:rect l="0" t="0" r="r" b="b"/>
              <a:pathLst>
                <a:path w="300" h="238">
                  <a:moveTo>
                    <a:pt x="3" y="0"/>
                  </a:moveTo>
                  <a:lnTo>
                    <a:pt x="293" y="0"/>
                  </a:lnTo>
                  <a:lnTo>
                    <a:pt x="299" y="41"/>
                  </a:lnTo>
                  <a:lnTo>
                    <a:pt x="300" y="78"/>
                  </a:lnTo>
                  <a:lnTo>
                    <a:pt x="296" y="111"/>
                  </a:lnTo>
                  <a:lnTo>
                    <a:pt x="291" y="140"/>
                  </a:lnTo>
                  <a:lnTo>
                    <a:pt x="281" y="166"/>
                  </a:lnTo>
                  <a:lnTo>
                    <a:pt x="266" y="187"/>
                  </a:lnTo>
                  <a:lnTo>
                    <a:pt x="248" y="205"/>
                  </a:lnTo>
                  <a:lnTo>
                    <a:pt x="227" y="219"/>
                  </a:lnTo>
                  <a:lnTo>
                    <a:pt x="201" y="229"/>
                  </a:lnTo>
                  <a:lnTo>
                    <a:pt x="172" y="235"/>
                  </a:lnTo>
                  <a:lnTo>
                    <a:pt x="139" y="238"/>
                  </a:lnTo>
                  <a:lnTo>
                    <a:pt x="102" y="237"/>
                  </a:lnTo>
                  <a:lnTo>
                    <a:pt x="61" y="231"/>
                  </a:lnTo>
                  <a:lnTo>
                    <a:pt x="42" y="210"/>
                  </a:lnTo>
                  <a:lnTo>
                    <a:pt x="25" y="185"/>
                  </a:lnTo>
                  <a:lnTo>
                    <a:pt x="13" y="156"/>
                  </a:lnTo>
                  <a:lnTo>
                    <a:pt x="5" y="123"/>
                  </a:lnTo>
                  <a:lnTo>
                    <a:pt x="0" y="86"/>
                  </a:lnTo>
                  <a:lnTo>
                    <a:pt x="0" y="4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4406900" y="5461000"/>
              <a:ext cx="125413" cy="26352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73" y="51"/>
                </a:cxn>
                <a:cxn ang="0">
                  <a:pos x="293" y="102"/>
                </a:cxn>
                <a:cxn ang="0">
                  <a:pos x="306" y="152"/>
                </a:cxn>
                <a:cxn ang="0">
                  <a:pos x="313" y="203"/>
                </a:cxn>
                <a:cxn ang="0">
                  <a:pos x="315" y="254"/>
                </a:cxn>
                <a:cxn ang="0">
                  <a:pos x="311" y="303"/>
                </a:cxn>
                <a:cxn ang="0">
                  <a:pos x="303" y="352"/>
                </a:cxn>
                <a:cxn ang="0">
                  <a:pos x="291" y="401"/>
                </a:cxn>
                <a:cxn ang="0">
                  <a:pos x="275" y="448"/>
                </a:cxn>
                <a:cxn ang="0">
                  <a:pos x="256" y="494"/>
                </a:cxn>
                <a:cxn ang="0">
                  <a:pos x="234" y="539"/>
                </a:cxn>
                <a:cxn ang="0">
                  <a:pos x="211" y="583"/>
                </a:cxn>
                <a:cxn ang="0">
                  <a:pos x="185" y="625"/>
                </a:cxn>
                <a:cxn ang="0">
                  <a:pos x="158" y="665"/>
                </a:cxn>
                <a:cxn ang="0">
                  <a:pos x="144" y="648"/>
                </a:cxn>
                <a:cxn ang="0">
                  <a:pos x="130" y="628"/>
                </a:cxn>
                <a:cxn ang="0">
                  <a:pos x="115" y="607"/>
                </a:cxn>
                <a:cxn ang="0">
                  <a:pos x="102" y="582"/>
                </a:cxn>
                <a:cxn ang="0">
                  <a:pos x="87" y="556"/>
                </a:cxn>
                <a:cxn ang="0">
                  <a:pos x="60" y="500"/>
                </a:cxn>
                <a:cxn ang="0">
                  <a:pos x="48" y="469"/>
                </a:cxn>
                <a:cxn ang="0">
                  <a:pos x="27" y="406"/>
                </a:cxn>
                <a:cxn ang="0">
                  <a:pos x="18" y="374"/>
                </a:cxn>
                <a:cxn ang="0">
                  <a:pos x="11" y="342"/>
                </a:cxn>
                <a:cxn ang="0">
                  <a:pos x="6" y="310"/>
                </a:cxn>
                <a:cxn ang="0">
                  <a:pos x="2" y="278"/>
                </a:cxn>
                <a:cxn ang="0">
                  <a:pos x="0" y="247"/>
                </a:cxn>
                <a:cxn ang="0">
                  <a:pos x="2" y="216"/>
                </a:cxn>
                <a:cxn ang="0">
                  <a:pos x="4" y="187"/>
                </a:cxn>
                <a:cxn ang="0">
                  <a:pos x="9" y="159"/>
                </a:cxn>
                <a:cxn ang="0">
                  <a:pos x="18" y="132"/>
                </a:cxn>
                <a:cxn ang="0">
                  <a:pos x="30" y="107"/>
                </a:cxn>
                <a:cxn ang="0">
                  <a:pos x="43" y="84"/>
                </a:cxn>
                <a:cxn ang="0">
                  <a:pos x="61" y="63"/>
                </a:cxn>
                <a:cxn ang="0">
                  <a:pos x="83" y="45"/>
                </a:cxn>
                <a:cxn ang="0">
                  <a:pos x="107" y="30"/>
                </a:cxn>
                <a:cxn ang="0">
                  <a:pos x="135" y="17"/>
                </a:cxn>
                <a:cxn ang="0">
                  <a:pos x="168" y="8"/>
                </a:cxn>
                <a:cxn ang="0">
                  <a:pos x="205" y="3"/>
                </a:cxn>
                <a:cxn ang="0">
                  <a:pos x="246" y="0"/>
                </a:cxn>
              </a:cxnLst>
              <a:rect l="0" t="0" r="r" b="b"/>
              <a:pathLst>
                <a:path w="315" h="665">
                  <a:moveTo>
                    <a:pt x="246" y="0"/>
                  </a:moveTo>
                  <a:lnTo>
                    <a:pt x="273" y="51"/>
                  </a:lnTo>
                  <a:lnTo>
                    <a:pt x="293" y="102"/>
                  </a:lnTo>
                  <a:lnTo>
                    <a:pt x="306" y="152"/>
                  </a:lnTo>
                  <a:lnTo>
                    <a:pt x="313" y="203"/>
                  </a:lnTo>
                  <a:lnTo>
                    <a:pt x="315" y="254"/>
                  </a:lnTo>
                  <a:lnTo>
                    <a:pt x="311" y="303"/>
                  </a:lnTo>
                  <a:lnTo>
                    <a:pt x="303" y="352"/>
                  </a:lnTo>
                  <a:lnTo>
                    <a:pt x="291" y="401"/>
                  </a:lnTo>
                  <a:lnTo>
                    <a:pt x="275" y="448"/>
                  </a:lnTo>
                  <a:lnTo>
                    <a:pt x="256" y="494"/>
                  </a:lnTo>
                  <a:lnTo>
                    <a:pt x="234" y="539"/>
                  </a:lnTo>
                  <a:lnTo>
                    <a:pt x="211" y="583"/>
                  </a:lnTo>
                  <a:lnTo>
                    <a:pt x="185" y="625"/>
                  </a:lnTo>
                  <a:lnTo>
                    <a:pt x="158" y="665"/>
                  </a:lnTo>
                  <a:lnTo>
                    <a:pt x="144" y="648"/>
                  </a:lnTo>
                  <a:lnTo>
                    <a:pt x="130" y="628"/>
                  </a:lnTo>
                  <a:lnTo>
                    <a:pt x="115" y="607"/>
                  </a:lnTo>
                  <a:lnTo>
                    <a:pt x="102" y="582"/>
                  </a:lnTo>
                  <a:lnTo>
                    <a:pt x="87" y="556"/>
                  </a:lnTo>
                  <a:lnTo>
                    <a:pt x="60" y="500"/>
                  </a:lnTo>
                  <a:lnTo>
                    <a:pt x="48" y="469"/>
                  </a:lnTo>
                  <a:lnTo>
                    <a:pt x="27" y="406"/>
                  </a:lnTo>
                  <a:lnTo>
                    <a:pt x="18" y="374"/>
                  </a:lnTo>
                  <a:lnTo>
                    <a:pt x="11" y="342"/>
                  </a:lnTo>
                  <a:lnTo>
                    <a:pt x="6" y="310"/>
                  </a:lnTo>
                  <a:lnTo>
                    <a:pt x="2" y="278"/>
                  </a:lnTo>
                  <a:lnTo>
                    <a:pt x="0" y="247"/>
                  </a:lnTo>
                  <a:lnTo>
                    <a:pt x="2" y="216"/>
                  </a:lnTo>
                  <a:lnTo>
                    <a:pt x="4" y="187"/>
                  </a:lnTo>
                  <a:lnTo>
                    <a:pt x="9" y="159"/>
                  </a:lnTo>
                  <a:lnTo>
                    <a:pt x="18" y="132"/>
                  </a:lnTo>
                  <a:lnTo>
                    <a:pt x="30" y="107"/>
                  </a:lnTo>
                  <a:lnTo>
                    <a:pt x="43" y="84"/>
                  </a:lnTo>
                  <a:lnTo>
                    <a:pt x="61" y="63"/>
                  </a:lnTo>
                  <a:lnTo>
                    <a:pt x="83" y="45"/>
                  </a:lnTo>
                  <a:lnTo>
                    <a:pt x="107" y="30"/>
                  </a:lnTo>
                  <a:lnTo>
                    <a:pt x="135" y="17"/>
                  </a:lnTo>
                  <a:lnTo>
                    <a:pt x="168" y="8"/>
                  </a:lnTo>
                  <a:lnTo>
                    <a:pt x="205" y="3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0" name="Freeform 37"/>
          <p:cNvSpPr>
            <a:spLocks noEditPoints="1"/>
          </p:cNvSpPr>
          <p:nvPr/>
        </p:nvSpPr>
        <p:spPr bwMode="auto">
          <a:xfrm>
            <a:off x="10256550" y="4903444"/>
            <a:ext cx="350541" cy="601138"/>
          </a:xfrm>
          <a:custGeom>
            <a:avLst/>
            <a:gdLst>
              <a:gd name="T0" fmla="*/ 0 w 208"/>
              <a:gd name="T1" fmla="*/ 28 h 352"/>
              <a:gd name="T2" fmla="*/ 28 w 208"/>
              <a:gd name="T3" fmla="*/ 352 h 352"/>
              <a:gd name="T4" fmla="*/ 208 w 208"/>
              <a:gd name="T5" fmla="*/ 324 h 352"/>
              <a:gd name="T6" fmla="*/ 180 w 208"/>
              <a:gd name="T7" fmla="*/ 0 h 352"/>
              <a:gd name="T8" fmla="*/ 28 w 208"/>
              <a:gd name="T9" fmla="*/ 16 h 352"/>
              <a:gd name="T10" fmla="*/ 192 w 208"/>
              <a:gd name="T11" fmla="*/ 28 h 352"/>
              <a:gd name="T12" fmla="*/ 16 w 208"/>
              <a:gd name="T13" fmla="*/ 36 h 352"/>
              <a:gd name="T14" fmla="*/ 28 w 208"/>
              <a:gd name="T15" fmla="*/ 16 h 352"/>
              <a:gd name="T16" fmla="*/ 192 w 208"/>
              <a:gd name="T17" fmla="*/ 52 h 352"/>
              <a:gd name="T18" fmla="*/ 16 w 208"/>
              <a:gd name="T19" fmla="*/ 280 h 352"/>
              <a:gd name="T20" fmla="*/ 103 w 208"/>
              <a:gd name="T21" fmla="*/ 88 h 352"/>
              <a:gd name="T22" fmla="*/ 96 w 208"/>
              <a:gd name="T23" fmla="*/ 109 h 352"/>
              <a:gd name="T24" fmla="*/ 64 w 208"/>
              <a:gd name="T25" fmla="*/ 140 h 352"/>
              <a:gd name="T26" fmla="*/ 128 w 208"/>
              <a:gd name="T27" fmla="*/ 196 h 352"/>
              <a:gd name="T28" fmla="*/ 104 w 208"/>
              <a:gd name="T29" fmla="*/ 212 h 352"/>
              <a:gd name="T30" fmla="*/ 72 w 208"/>
              <a:gd name="T31" fmla="*/ 184 h 352"/>
              <a:gd name="T32" fmla="*/ 96 w 208"/>
              <a:gd name="T33" fmla="*/ 227 h 352"/>
              <a:gd name="T34" fmla="*/ 104 w 208"/>
              <a:gd name="T35" fmla="*/ 248 h 352"/>
              <a:gd name="T36" fmla="*/ 112 w 208"/>
              <a:gd name="T37" fmla="*/ 227 h 352"/>
              <a:gd name="T38" fmla="*/ 144 w 208"/>
              <a:gd name="T39" fmla="*/ 196 h 352"/>
              <a:gd name="T40" fmla="*/ 80 w 208"/>
              <a:gd name="T41" fmla="*/ 140 h 352"/>
              <a:gd name="T42" fmla="*/ 104 w 208"/>
              <a:gd name="T43" fmla="*/ 124 h 352"/>
              <a:gd name="T44" fmla="*/ 136 w 208"/>
              <a:gd name="T45" fmla="*/ 152 h 352"/>
              <a:gd name="T46" fmla="*/ 112 w 208"/>
              <a:gd name="T47" fmla="*/ 109 h 352"/>
              <a:gd name="T48" fmla="*/ 103 w 208"/>
              <a:gd name="T49" fmla="*/ 88 h 352"/>
              <a:gd name="T50" fmla="*/ 192 w 208"/>
              <a:gd name="T51" fmla="*/ 296 h 352"/>
              <a:gd name="T52" fmla="*/ 180 w 208"/>
              <a:gd name="T53" fmla="*/ 336 h 352"/>
              <a:gd name="T54" fmla="*/ 16 w 208"/>
              <a:gd name="T55" fmla="*/ 324 h 352"/>
              <a:gd name="T56" fmla="*/ 64 w 208"/>
              <a:gd name="T57" fmla="*/ 316 h 352"/>
              <a:gd name="T58" fmla="*/ 136 w 208"/>
              <a:gd name="T59" fmla="*/ 324 h 352"/>
              <a:gd name="T60" fmla="*/ 136 w 208"/>
              <a:gd name="T61" fmla="*/ 308 h 352"/>
              <a:gd name="T62" fmla="*/ 64 w 208"/>
              <a:gd name="T63" fmla="*/ 31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8" h="352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9"/>
                  <a:pt x="13" y="352"/>
                  <a:pt x="28" y="352"/>
                </a:cubicBezTo>
                <a:cubicBezTo>
                  <a:pt x="180" y="352"/>
                  <a:pt x="180" y="352"/>
                  <a:pt x="180" y="352"/>
                </a:cubicBezTo>
                <a:cubicBezTo>
                  <a:pt x="195" y="352"/>
                  <a:pt x="208" y="339"/>
                  <a:pt x="208" y="324"/>
                </a:cubicBezTo>
                <a:cubicBezTo>
                  <a:pt x="208" y="28"/>
                  <a:pt x="208" y="28"/>
                  <a:pt x="208" y="28"/>
                </a:cubicBezTo>
                <a:cubicBezTo>
                  <a:pt x="208" y="13"/>
                  <a:pt x="195" y="0"/>
                  <a:pt x="180" y="0"/>
                </a:cubicBezTo>
                <a:lnTo>
                  <a:pt x="28" y="0"/>
                </a:lnTo>
                <a:close/>
                <a:moveTo>
                  <a:pt x="28" y="16"/>
                </a:moveTo>
                <a:cubicBezTo>
                  <a:pt x="180" y="16"/>
                  <a:pt x="180" y="16"/>
                  <a:pt x="180" y="16"/>
                </a:cubicBezTo>
                <a:cubicBezTo>
                  <a:pt x="187" y="16"/>
                  <a:pt x="192" y="21"/>
                  <a:pt x="192" y="28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1"/>
                  <a:pt x="21" y="16"/>
                  <a:pt x="28" y="16"/>
                </a:cubicBezTo>
                <a:close/>
                <a:moveTo>
                  <a:pt x="16" y="52"/>
                </a:moveTo>
                <a:cubicBezTo>
                  <a:pt x="192" y="52"/>
                  <a:pt x="192" y="52"/>
                  <a:pt x="192" y="52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6" y="280"/>
                  <a:pt x="16" y="280"/>
                  <a:pt x="16" y="280"/>
                </a:cubicBezTo>
                <a:lnTo>
                  <a:pt x="16" y="52"/>
                </a:lnTo>
                <a:close/>
                <a:moveTo>
                  <a:pt x="103" y="88"/>
                </a:moveTo>
                <a:cubicBezTo>
                  <a:pt x="99" y="88"/>
                  <a:pt x="96" y="92"/>
                  <a:pt x="96" y="96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89" y="110"/>
                  <a:pt x="82" y="112"/>
                  <a:pt x="77" y="116"/>
                </a:cubicBezTo>
                <a:cubicBezTo>
                  <a:pt x="69" y="122"/>
                  <a:pt x="64" y="130"/>
                  <a:pt x="64" y="140"/>
                </a:cubicBezTo>
                <a:cubicBezTo>
                  <a:pt x="64" y="163"/>
                  <a:pt x="86" y="174"/>
                  <a:pt x="104" y="176"/>
                </a:cubicBezTo>
                <a:cubicBezTo>
                  <a:pt x="118" y="176"/>
                  <a:pt x="128" y="185"/>
                  <a:pt x="128" y="196"/>
                </a:cubicBezTo>
                <a:cubicBezTo>
                  <a:pt x="128" y="200"/>
                  <a:pt x="126" y="204"/>
                  <a:pt x="122" y="207"/>
                </a:cubicBezTo>
                <a:cubicBezTo>
                  <a:pt x="118" y="210"/>
                  <a:pt x="111" y="212"/>
                  <a:pt x="104" y="212"/>
                </a:cubicBezTo>
                <a:cubicBezTo>
                  <a:pt x="91" y="212"/>
                  <a:pt x="80" y="201"/>
                  <a:pt x="80" y="192"/>
                </a:cubicBezTo>
                <a:cubicBezTo>
                  <a:pt x="80" y="188"/>
                  <a:pt x="76" y="184"/>
                  <a:pt x="72" y="184"/>
                </a:cubicBezTo>
                <a:cubicBezTo>
                  <a:pt x="68" y="184"/>
                  <a:pt x="64" y="188"/>
                  <a:pt x="64" y="192"/>
                </a:cubicBezTo>
                <a:cubicBezTo>
                  <a:pt x="64" y="209"/>
                  <a:pt x="78" y="224"/>
                  <a:pt x="96" y="227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6" y="244"/>
                  <a:pt x="100" y="248"/>
                  <a:pt x="104" y="248"/>
                </a:cubicBezTo>
                <a:cubicBezTo>
                  <a:pt x="108" y="248"/>
                  <a:pt x="112" y="244"/>
                  <a:pt x="112" y="240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9" y="226"/>
                  <a:pt x="126" y="224"/>
                  <a:pt x="131" y="220"/>
                </a:cubicBezTo>
                <a:cubicBezTo>
                  <a:pt x="139" y="214"/>
                  <a:pt x="144" y="206"/>
                  <a:pt x="144" y="196"/>
                </a:cubicBezTo>
                <a:cubicBezTo>
                  <a:pt x="144" y="175"/>
                  <a:pt x="125" y="161"/>
                  <a:pt x="104" y="160"/>
                </a:cubicBezTo>
                <a:cubicBezTo>
                  <a:pt x="90" y="160"/>
                  <a:pt x="80" y="151"/>
                  <a:pt x="80" y="140"/>
                </a:cubicBezTo>
                <a:cubicBezTo>
                  <a:pt x="80" y="136"/>
                  <a:pt x="82" y="132"/>
                  <a:pt x="86" y="129"/>
                </a:cubicBezTo>
                <a:cubicBezTo>
                  <a:pt x="90" y="126"/>
                  <a:pt x="97" y="124"/>
                  <a:pt x="104" y="124"/>
                </a:cubicBezTo>
                <a:cubicBezTo>
                  <a:pt x="117" y="124"/>
                  <a:pt x="128" y="135"/>
                  <a:pt x="128" y="144"/>
                </a:cubicBezTo>
                <a:cubicBezTo>
                  <a:pt x="128" y="148"/>
                  <a:pt x="132" y="152"/>
                  <a:pt x="136" y="152"/>
                </a:cubicBezTo>
                <a:cubicBezTo>
                  <a:pt x="140" y="152"/>
                  <a:pt x="144" y="148"/>
                  <a:pt x="144" y="144"/>
                </a:cubicBezTo>
                <a:cubicBezTo>
                  <a:pt x="144" y="127"/>
                  <a:pt x="130" y="112"/>
                  <a:pt x="112" y="109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1"/>
                  <a:pt x="108" y="87"/>
                  <a:pt x="103" y="88"/>
                </a:cubicBezTo>
                <a:close/>
                <a:moveTo>
                  <a:pt x="16" y="296"/>
                </a:moveTo>
                <a:cubicBezTo>
                  <a:pt x="192" y="296"/>
                  <a:pt x="192" y="296"/>
                  <a:pt x="192" y="296"/>
                </a:cubicBezTo>
                <a:cubicBezTo>
                  <a:pt x="192" y="324"/>
                  <a:pt x="192" y="324"/>
                  <a:pt x="192" y="324"/>
                </a:cubicBezTo>
                <a:cubicBezTo>
                  <a:pt x="192" y="331"/>
                  <a:pt x="187" y="336"/>
                  <a:pt x="180" y="336"/>
                </a:cubicBezTo>
                <a:cubicBezTo>
                  <a:pt x="28" y="336"/>
                  <a:pt x="28" y="336"/>
                  <a:pt x="28" y="336"/>
                </a:cubicBezTo>
                <a:cubicBezTo>
                  <a:pt x="21" y="336"/>
                  <a:pt x="16" y="331"/>
                  <a:pt x="16" y="324"/>
                </a:cubicBezTo>
                <a:lnTo>
                  <a:pt x="16" y="296"/>
                </a:lnTo>
                <a:close/>
                <a:moveTo>
                  <a:pt x="64" y="316"/>
                </a:moveTo>
                <a:cubicBezTo>
                  <a:pt x="64" y="321"/>
                  <a:pt x="68" y="324"/>
                  <a:pt x="72" y="324"/>
                </a:cubicBezTo>
                <a:cubicBezTo>
                  <a:pt x="136" y="324"/>
                  <a:pt x="136" y="324"/>
                  <a:pt x="136" y="324"/>
                </a:cubicBezTo>
                <a:cubicBezTo>
                  <a:pt x="140" y="324"/>
                  <a:pt x="144" y="320"/>
                  <a:pt x="144" y="316"/>
                </a:cubicBezTo>
                <a:cubicBezTo>
                  <a:pt x="144" y="312"/>
                  <a:pt x="140" y="308"/>
                  <a:pt x="136" y="308"/>
                </a:cubicBezTo>
                <a:cubicBezTo>
                  <a:pt x="72" y="308"/>
                  <a:pt x="72" y="308"/>
                  <a:pt x="72" y="308"/>
                </a:cubicBezTo>
                <a:cubicBezTo>
                  <a:pt x="67" y="308"/>
                  <a:pt x="64" y="313"/>
                  <a:pt x="64" y="31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39868" tIns="19934" rIns="39868" bIns="1993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6188" r="2935" b="14245"/>
          <a:stretch/>
        </p:blipFill>
        <p:spPr bwMode="auto">
          <a:xfrm>
            <a:off x="-15766" y="1"/>
            <a:ext cx="12210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/>
          <p:cNvSpPr/>
          <p:nvPr/>
        </p:nvSpPr>
        <p:spPr>
          <a:xfrm>
            <a:off x="-12357" y="1"/>
            <a:ext cx="1220724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3780" y="4018245"/>
            <a:ext cx="35682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2.5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% of Lowes Sales, $1.4 billion came from Online of </a:t>
            </a:r>
            <a:r>
              <a:rPr lang="en-US" dirty="0">
                <a:solidFill>
                  <a:schemeClr val="bg1"/>
                </a:solidFill>
                <a:latin typeface="Swis721 Md BT" panose="020B0604020202020204" pitchFamily="34" charset="0"/>
              </a:rPr>
              <a:t>which</a:t>
            </a:r>
            <a:r>
              <a:rPr lang="en-US" sz="2000" dirty="0">
                <a:solidFill>
                  <a:schemeClr val="bg1"/>
                </a:solidFill>
                <a:latin typeface="Swis721 Md BT" panose="020B0604020202020204" pitchFamily="34" charset="0"/>
              </a:rPr>
              <a:t> </a:t>
            </a:r>
            <a:r>
              <a:rPr lang="en-US" sz="2000" b="1" dirty="0">
                <a:solidFill>
                  <a:srgbClr val="FFCE54"/>
                </a:solidFill>
                <a:latin typeface="Swis721 Md BT" panose="020B0604020202020204" pitchFamily="34" charset="0"/>
              </a:rPr>
              <a:t>60% </a:t>
            </a:r>
            <a:r>
              <a:rPr lang="en-US" sz="2000" b="1" dirty="0" smtClean="0">
                <a:solidFill>
                  <a:srgbClr val="FFCE54"/>
                </a:solidFill>
                <a:latin typeface="Swis721 Md BT" panose="020B0604020202020204" pitchFamily="34" charset="0"/>
              </a:rPr>
              <a:t>are </a:t>
            </a:r>
            <a:r>
              <a:rPr lang="en-US" sz="2000" b="1" dirty="0">
                <a:solidFill>
                  <a:srgbClr val="FFCE54"/>
                </a:solidFill>
                <a:latin typeface="Swis721 Md BT" panose="020B0604020202020204" pitchFamily="34" charset="0"/>
              </a:rPr>
              <a:t>click and Pick</a:t>
            </a:r>
            <a:r>
              <a:rPr lang="en-US" sz="2000" dirty="0">
                <a:solidFill>
                  <a:srgbClr val="FFCE54"/>
                </a:solidFill>
                <a:latin typeface="Swis721 Md BT" panose="020B0604020202020204" pitchFamily="34" charset="0"/>
              </a:rPr>
              <a:t>, </a:t>
            </a:r>
            <a:r>
              <a:rPr lang="en-US" sz="2000" b="1" dirty="0">
                <a:solidFill>
                  <a:srgbClr val="FFCE54"/>
                </a:solidFill>
                <a:latin typeface="Swis721 Md BT" panose="020B0604020202020204" pitchFamily="34" charset="0"/>
              </a:rPr>
              <a:t>30% </a:t>
            </a:r>
            <a:r>
              <a:rPr lang="en-US" sz="2000" b="1" dirty="0" smtClean="0">
                <a:solidFill>
                  <a:srgbClr val="FFCE54"/>
                </a:solidFill>
                <a:latin typeface="Swis721 Md BT" panose="020B0604020202020204" pitchFamily="34" charset="0"/>
              </a:rPr>
              <a:t>are </a:t>
            </a:r>
            <a:r>
              <a:rPr lang="en-US" sz="2000" b="1" dirty="0">
                <a:solidFill>
                  <a:srgbClr val="FFCE54"/>
                </a:solidFill>
                <a:latin typeface="Swis721 Md BT" panose="020B0604020202020204" pitchFamily="34" charset="0"/>
              </a:rPr>
              <a:t>shipped from </a:t>
            </a:r>
            <a:r>
              <a:rPr lang="en-US" sz="2000" b="1" dirty="0" smtClean="0">
                <a:solidFill>
                  <a:srgbClr val="FFCE54"/>
                </a:solidFill>
                <a:latin typeface="Swis721 Md BT" panose="020B0604020202020204" pitchFamily="34" charset="0"/>
              </a:rPr>
              <a:t>store</a:t>
            </a:r>
          </a:p>
          <a:p>
            <a:pPr algn="r"/>
            <a:r>
              <a:rPr lang="en-US" sz="1600" b="1" dirty="0" smtClean="0">
                <a:solidFill>
                  <a:srgbClr val="FFCE54"/>
                </a:solidFill>
                <a:latin typeface="Swis721 Md BT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to </a:t>
            </a:r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Customer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166540" y="1549751"/>
            <a:ext cx="376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As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of 2015, </a:t>
            </a:r>
            <a:r>
              <a:rPr lang="en-US" sz="1600" b="1" dirty="0">
                <a:solidFill>
                  <a:schemeClr val="bg1"/>
                </a:solidFill>
                <a:latin typeface="Swis721 Md BT" panose="020B0604020202020204" pitchFamily="34" charset="0"/>
              </a:rPr>
              <a:t>46 </a:t>
            </a:r>
            <a:r>
              <a:rPr lang="en-US" sz="1600" b="1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% </a:t>
            </a:r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of </a:t>
            </a:r>
            <a:r>
              <a:rPr lang="en-US" sz="2000" b="1" dirty="0">
                <a:solidFill>
                  <a:srgbClr val="FFCE54"/>
                </a:solidFill>
                <a:latin typeface="Swis721 Md BT" panose="020B0604020202020204" pitchFamily="34" charset="0"/>
              </a:rPr>
              <a:t>Argos’s sales are made over the Internet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, and </a:t>
            </a:r>
            <a:r>
              <a:rPr lang="en-US" sz="1600" b="1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34%</a:t>
            </a:r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 of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the retailer’s sales come from the Check &amp; Reserve </a:t>
            </a:r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system.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7298" y="2328263"/>
            <a:ext cx="38047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CE54"/>
                </a:solidFill>
                <a:latin typeface="Swis721 Md BT" panose="020B0604020202020204" pitchFamily="34" charset="0"/>
              </a:rPr>
              <a:t>Click-and-collect</a:t>
            </a:r>
            <a:r>
              <a:rPr lang="en-US" sz="2000" dirty="0">
                <a:solidFill>
                  <a:srgbClr val="FFCE54"/>
                </a:solidFill>
                <a:latin typeface="Swis721 Md BT" panose="020B0604020202020204" pitchFamily="34" charset="0"/>
              </a:rPr>
              <a:t> </a:t>
            </a:r>
            <a:endParaRPr lang="en-US" sz="2000" dirty="0" smtClean="0">
              <a:solidFill>
                <a:srgbClr val="FFCE54"/>
              </a:solidFill>
              <a:latin typeface="Swis721 Md BT" panose="020B0604020202020204" pitchFamily="34" charset="0"/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now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accounts for 45% of all John Lewis’s, a Department store in UK,  online orders.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26" y="135019"/>
            <a:ext cx="38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166539" y="4932380"/>
            <a:ext cx="38047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E54"/>
                </a:solidFill>
                <a:latin typeface="Swis721 Md BT" panose="020B0604020202020204" pitchFamily="34" charset="0"/>
              </a:rPr>
              <a:t>Only 36,000 SKUs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are available in an average LOWEs store where as their online assortment runs into 100s of thousands.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166539" y="3126317"/>
            <a:ext cx="3769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Shoppers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who take advantage of the full </a:t>
            </a:r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Omni channel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network tend to </a:t>
            </a:r>
            <a:r>
              <a:rPr lang="en-US" sz="2000" b="1" dirty="0">
                <a:solidFill>
                  <a:srgbClr val="FFCE54"/>
                </a:solidFill>
                <a:latin typeface="Swis721 Md BT" panose="020B0604020202020204" pitchFamily="34" charset="0"/>
              </a:rPr>
              <a:t>spend three times as much</a:t>
            </a:r>
            <a:r>
              <a:rPr lang="en-US" sz="2000" dirty="0">
                <a:solidFill>
                  <a:srgbClr val="FFCE54"/>
                </a:solidFill>
                <a:latin typeface="Swis721 Md BT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wis721 Md BT" panose="020B0604020202020204" pitchFamily="34" charset="0"/>
              </a:rPr>
              <a:t>as people who are still using single channels for </a:t>
            </a:r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purchase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37356" y="1579259"/>
            <a:ext cx="3702050" cy="4317426"/>
            <a:chOff x="4137356" y="1595025"/>
            <a:chExt cx="3702050" cy="4317426"/>
          </a:xfrm>
        </p:grpSpPr>
        <p:sp>
          <p:nvSpPr>
            <p:cNvPr id="56" name="AutoShape 5"/>
            <p:cNvSpPr>
              <a:spLocks/>
            </p:cNvSpPr>
            <p:nvPr/>
          </p:nvSpPr>
          <p:spPr bwMode="auto">
            <a:xfrm>
              <a:off x="4137356" y="1595025"/>
              <a:ext cx="3702050" cy="43174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944" y="12568"/>
                  </a:moveTo>
                  <a:cubicBezTo>
                    <a:pt x="12706" y="12568"/>
                    <a:pt x="13373" y="12215"/>
                    <a:pt x="13722" y="11698"/>
                  </a:cubicBezTo>
                  <a:cubicBezTo>
                    <a:pt x="13722" y="11698"/>
                    <a:pt x="13945" y="11344"/>
                    <a:pt x="14135" y="11344"/>
                  </a:cubicBezTo>
                  <a:cubicBezTo>
                    <a:pt x="14644" y="11344"/>
                    <a:pt x="14644" y="11344"/>
                    <a:pt x="14644" y="11344"/>
                  </a:cubicBezTo>
                  <a:cubicBezTo>
                    <a:pt x="14866" y="11344"/>
                    <a:pt x="14993" y="11807"/>
                    <a:pt x="14993" y="11807"/>
                  </a:cubicBezTo>
                  <a:cubicBezTo>
                    <a:pt x="15469" y="12922"/>
                    <a:pt x="16740" y="13711"/>
                    <a:pt x="18201" y="13711"/>
                  </a:cubicBezTo>
                  <a:cubicBezTo>
                    <a:pt x="20075" y="13711"/>
                    <a:pt x="21600" y="12405"/>
                    <a:pt x="21600" y="10800"/>
                  </a:cubicBezTo>
                  <a:cubicBezTo>
                    <a:pt x="21600" y="9195"/>
                    <a:pt x="20075" y="7889"/>
                    <a:pt x="18201" y="7889"/>
                  </a:cubicBezTo>
                  <a:cubicBezTo>
                    <a:pt x="16740" y="7889"/>
                    <a:pt x="15469" y="8678"/>
                    <a:pt x="14993" y="9821"/>
                  </a:cubicBezTo>
                  <a:cubicBezTo>
                    <a:pt x="14993" y="9821"/>
                    <a:pt x="14866" y="10256"/>
                    <a:pt x="14644" y="10256"/>
                  </a:cubicBezTo>
                  <a:cubicBezTo>
                    <a:pt x="14135" y="10256"/>
                    <a:pt x="14135" y="10256"/>
                    <a:pt x="14135" y="10256"/>
                  </a:cubicBezTo>
                  <a:cubicBezTo>
                    <a:pt x="13945" y="10256"/>
                    <a:pt x="13722" y="9929"/>
                    <a:pt x="13722" y="9929"/>
                  </a:cubicBezTo>
                  <a:cubicBezTo>
                    <a:pt x="13373" y="9385"/>
                    <a:pt x="12706" y="9032"/>
                    <a:pt x="11944" y="9032"/>
                  </a:cubicBezTo>
                  <a:cubicBezTo>
                    <a:pt x="11721" y="9032"/>
                    <a:pt x="11499" y="9086"/>
                    <a:pt x="11276" y="9141"/>
                  </a:cubicBezTo>
                  <a:cubicBezTo>
                    <a:pt x="10800" y="8352"/>
                    <a:pt x="10800" y="8352"/>
                    <a:pt x="10800" y="8352"/>
                  </a:cubicBezTo>
                  <a:cubicBezTo>
                    <a:pt x="11372" y="8025"/>
                    <a:pt x="11721" y="7508"/>
                    <a:pt x="11721" y="6883"/>
                  </a:cubicBezTo>
                  <a:cubicBezTo>
                    <a:pt x="11721" y="6284"/>
                    <a:pt x="11372" y="5740"/>
                    <a:pt x="10832" y="5414"/>
                  </a:cubicBezTo>
                  <a:cubicBezTo>
                    <a:pt x="11308" y="4597"/>
                    <a:pt x="11308" y="4597"/>
                    <a:pt x="11308" y="4597"/>
                  </a:cubicBezTo>
                  <a:cubicBezTo>
                    <a:pt x="11499" y="4652"/>
                    <a:pt x="11721" y="4679"/>
                    <a:pt x="11944" y="4679"/>
                  </a:cubicBezTo>
                  <a:cubicBezTo>
                    <a:pt x="12706" y="4679"/>
                    <a:pt x="13373" y="4353"/>
                    <a:pt x="13722" y="3809"/>
                  </a:cubicBezTo>
                  <a:cubicBezTo>
                    <a:pt x="13722" y="3809"/>
                    <a:pt x="13945" y="3482"/>
                    <a:pt x="14135" y="3482"/>
                  </a:cubicBezTo>
                  <a:cubicBezTo>
                    <a:pt x="14644" y="3482"/>
                    <a:pt x="14644" y="3482"/>
                    <a:pt x="14644" y="3482"/>
                  </a:cubicBezTo>
                  <a:cubicBezTo>
                    <a:pt x="14866" y="3482"/>
                    <a:pt x="14993" y="3917"/>
                    <a:pt x="14993" y="3917"/>
                  </a:cubicBezTo>
                  <a:cubicBezTo>
                    <a:pt x="15469" y="5033"/>
                    <a:pt x="16740" y="5849"/>
                    <a:pt x="18201" y="5849"/>
                  </a:cubicBezTo>
                  <a:cubicBezTo>
                    <a:pt x="20075" y="5849"/>
                    <a:pt x="21600" y="4543"/>
                    <a:pt x="21600" y="2911"/>
                  </a:cubicBezTo>
                  <a:cubicBezTo>
                    <a:pt x="21600" y="1306"/>
                    <a:pt x="20075" y="0"/>
                    <a:pt x="18201" y="0"/>
                  </a:cubicBezTo>
                  <a:cubicBezTo>
                    <a:pt x="16740" y="0"/>
                    <a:pt x="15469" y="816"/>
                    <a:pt x="14993" y="1931"/>
                  </a:cubicBezTo>
                  <a:cubicBezTo>
                    <a:pt x="14993" y="1931"/>
                    <a:pt x="14866" y="2367"/>
                    <a:pt x="14644" y="2367"/>
                  </a:cubicBezTo>
                  <a:cubicBezTo>
                    <a:pt x="14135" y="2367"/>
                    <a:pt x="14135" y="2367"/>
                    <a:pt x="14135" y="2367"/>
                  </a:cubicBezTo>
                  <a:cubicBezTo>
                    <a:pt x="13945" y="2367"/>
                    <a:pt x="13722" y="2040"/>
                    <a:pt x="13722" y="2040"/>
                  </a:cubicBezTo>
                  <a:cubicBezTo>
                    <a:pt x="13373" y="1496"/>
                    <a:pt x="12706" y="1143"/>
                    <a:pt x="11944" y="1143"/>
                  </a:cubicBezTo>
                  <a:cubicBezTo>
                    <a:pt x="10800" y="1143"/>
                    <a:pt x="9879" y="1959"/>
                    <a:pt x="9879" y="2911"/>
                  </a:cubicBezTo>
                  <a:cubicBezTo>
                    <a:pt x="9879" y="3537"/>
                    <a:pt x="10228" y="4081"/>
                    <a:pt x="10800" y="4407"/>
                  </a:cubicBezTo>
                  <a:cubicBezTo>
                    <a:pt x="10324" y="5196"/>
                    <a:pt x="10324" y="5196"/>
                    <a:pt x="10324" y="5196"/>
                  </a:cubicBezTo>
                  <a:cubicBezTo>
                    <a:pt x="10101" y="5142"/>
                    <a:pt x="9879" y="5114"/>
                    <a:pt x="9656" y="5114"/>
                  </a:cubicBezTo>
                  <a:cubicBezTo>
                    <a:pt x="8894" y="5114"/>
                    <a:pt x="8227" y="5468"/>
                    <a:pt x="7878" y="5985"/>
                  </a:cubicBezTo>
                  <a:cubicBezTo>
                    <a:pt x="7878" y="5985"/>
                    <a:pt x="7687" y="6339"/>
                    <a:pt x="7465" y="6339"/>
                  </a:cubicBezTo>
                  <a:cubicBezTo>
                    <a:pt x="6956" y="6339"/>
                    <a:pt x="6956" y="6339"/>
                    <a:pt x="6956" y="6339"/>
                  </a:cubicBezTo>
                  <a:cubicBezTo>
                    <a:pt x="6734" y="6339"/>
                    <a:pt x="6607" y="5876"/>
                    <a:pt x="6607" y="5876"/>
                  </a:cubicBezTo>
                  <a:cubicBezTo>
                    <a:pt x="6131" y="4761"/>
                    <a:pt x="4892" y="3972"/>
                    <a:pt x="3399" y="3972"/>
                  </a:cubicBezTo>
                  <a:cubicBezTo>
                    <a:pt x="1525" y="3972"/>
                    <a:pt x="0" y="5278"/>
                    <a:pt x="0" y="6883"/>
                  </a:cubicBezTo>
                  <a:cubicBezTo>
                    <a:pt x="0" y="8488"/>
                    <a:pt x="1525" y="9793"/>
                    <a:pt x="3399" y="9793"/>
                  </a:cubicBezTo>
                  <a:cubicBezTo>
                    <a:pt x="4892" y="9793"/>
                    <a:pt x="6131" y="9005"/>
                    <a:pt x="6607" y="7889"/>
                  </a:cubicBezTo>
                  <a:cubicBezTo>
                    <a:pt x="6607" y="7889"/>
                    <a:pt x="6734" y="7427"/>
                    <a:pt x="6956" y="7427"/>
                  </a:cubicBezTo>
                  <a:cubicBezTo>
                    <a:pt x="7465" y="7427"/>
                    <a:pt x="7465" y="7427"/>
                    <a:pt x="7465" y="7427"/>
                  </a:cubicBezTo>
                  <a:cubicBezTo>
                    <a:pt x="7687" y="7427"/>
                    <a:pt x="7878" y="7780"/>
                    <a:pt x="7878" y="7780"/>
                  </a:cubicBezTo>
                  <a:cubicBezTo>
                    <a:pt x="8227" y="8297"/>
                    <a:pt x="8894" y="8651"/>
                    <a:pt x="9656" y="8651"/>
                  </a:cubicBezTo>
                  <a:cubicBezTo>
                    <a:pt x="9879" y="8651"/>
                    <a:pt x="10101" y="8624"/>
                    <a:pt x="10292" y="8569"/>
                  </a:cubicBezTo>
                  <a:cubicBezTo>
                    <a:pt x="10768" y="9358"/>
                    <a:pt x="10768" y="9358"/>
                    <a:pt x="10768" y="9358"/>
                  </a:cubicBezTo>
                  <a:cubicBezTo>
                    <a:pt x="10228" y="9685"/>
                    <a:pt x="9879" y="10202"/>
                    <a:pt x="9879" y="10800"/>
                  </a:cubicBezTo>
                  <a:cubicBezTo>
                    <a:pt x="9879" y="11426"/>
                    <a:pt x="10228" y="11970"/>
                    <a:pt x="10800" y="12269"/>
                  </a:cubicBezTo>
                  <a:cubicBezTo>
                    <a:pt x="10324" y="13085"/>
                    <a:pt x="10324" y="13085"/>
                    <a:pt x="10324" y="13085"/>
                  </a:cubicBezTo>
                  <a:cubicBezTo>
                    <a:pt x="10101" y="13031"/>
                    <a:pt x="9879" y="12976"/>
                    <a:pt x="9656" y="12976"/>
                  </a:cubicBezTo>
                  <a:cubicBezTo>
                    <a:pt x="8894" y="12976"/>
                    <a:pt x="8227" y="13330"/>
                    <a:pt x="7878" y="13874"/>
                  </a:cubicBezTo>
                  <a:cubicBezTo>
                    <a:pt x="7878" y="13874"/>
                    <a:pt x="7687" y="14201"/>
                    <a:pt x="7465" y="14201"/>
                  </a:cubicBezTo>
                  <a:cubicBezTo>
                    <a:pt x="6956" y="14201"/>
                    <a:pt x="6956" y="14201"/>
                    <a:pt x="6956" y="14201"/>
                  </a:cubicBezTo>
                  <a:cubicBezTo>
                    <a:pt x="6734" y="14201"/>
                    <a:pt x="6607" y="13765"/>
                    <a:pt x="6607" y="13765"/>
                  </a:cubicBezTo>
                  <a:cubicBezTo>
                    <a:pt x="6131" y="12623"/>
                    <a:pt x="4892" y="11834"/>
                    <a:pt x="3399" y="11834"/>
                  </a:cubicBezTo>
                  <a:cubicBezTo>
                    <a:pt x="1525" y="11834"/>
                    <a:pt x="0" y="13140"/>
                    <a:pt x="0" y="14745"/>
                  </a:cubicBezTo>
                  <a:cubicBezTo>
                    <a:pt x="0" y="16377"/>
                    <a:pt x="1525" y="17655"/>
                    <a:pt x="3399" y="17655"/>
                  </a:cubicBezTo>
                  <a:cubicBezTo>
                    <a:pt x="4892" y="17655"/>
                    <a:pt x="6131" y="16866"/>
                    <a:pt x="6607" y="15751"/>
                  </a:cubicBezTo>
                  <a:cubicBezTo>
                    <a:pt x="6607" y="15751"/>
                    <a:pt x="6734" y="15289"/>
                    <a:pt x="6956" y="15289"/>
                  </a:cubicBezTo>
                  <a:cubicBezTo>
                    <a:pt x="7465" y="15289"/>
                    <a:pt x="7465" y="15289"/>
                    <a:pt x="7465" y="15289"/>
                  </a:cubicBezTo>
                  <a:cubicBezTo>
                    <a:pt x="7687" y="15289"/>
                    <a:pt x="7878" y="15642"/>
                    <a:pt x="7878" y="15642"/>
                  </a:cubicBezTo>
                  <a:cubicBezTo>
                    <a:pt x="8227" y="16159"/>
                    <a:pt x="8894" y="16513"/>
                    <a:pt x="9656" y="16513"/>
                  </a:cubicBezTo>
                  <a:cubicBezTo>
                    <a:pt x="9879" y="16513"/>
                    <a:pt x="10101" y="16486"/>
                    <a:pt x="10292" y="16431"/>
                  </a:cubicBezTo>
                  <a:cubicBezTo>
                    <a:pt x="10768" y="17220"/>
                    <a:pt x="10768" y="17220"/>
                    <a:pt x="10768" y="17220"/>
                  </a:cubicBezTo>
                  <a:cubicBezTo>
                    <a:pt x="10228" y="17547"/>
                    <a:pt x="9879" y="18091"/>
                    <a:pt x="9879" y="18689"/>
                  </a:cubicBezTo>
                  <a:cubicBezTo>
                    <a:pt x="9879" y="19669"/>
                    <a:pt x="10800" y="20457"/>
                    <a:pt x="11944" y="20457"/>
                  </a:cubicBezTo>
                  <a:cubicBezTo>
                    <a:pt x="12706" y="20457"/>
                    <a:pt x="13373" y="20104"/>
                    <a:pt x="13722" y="19560"/>
                  </a:cubicBezTo>
                  <a:cubicBezTo>
                    <a:pt x="13722" y="19560"/>
                    <a:pt x="13945" y="19233"/>
                    <a:pt x="14135" y="19233"/>
                  </a:cubicBezTo>
                  <a:cubicBezTo>
                    <a:pt x="14644" y="19233"/>
                    <a:pt x="14644" y="19233"/>
                    <a:pt x="14644" y="19233"/>
                  </a:cubicBezTo>
                  <a:cubicBezTo>
                    <a:pt x="14866" y="19233"/>
                    <a:pt x="14993" y="19669"/>
                    <a:pt x="14993" y="19669"/>
                  </a:cubicBezTo>
                  <a:cubicBezTo>
                    <a:pt x="15469" y="20784"/>
                    <a:pt x="16740" y="21600"/>
                    <a:pt x="18201" y="21600"/>
                  </a:cubicBezTo>
                  <a:cubicBezTo>
                    <a:pt x="20075" y="21600"/>
                    <a:pt x="21600" y="20294"/>
                    <a:pt x="21600" y="18689"/>
                  </a:cubicBezTo>
                  <a:cubicBezTo>
                    <a:pt x="21600" y="17084"/>
                    <a:pt x="20075" y="15778"/>
                    <a:pt x="18201" y="15778"/>
                  </a:cubicBezTo>
                  <a:cubicBezTo>
                    <a:pt x="16740" y="15778"/>
                    <a:pt x="15469" y="16567"/>
                    <a:pt x="14993" y="17683"/>
                  </a:cubicBezTo>
                  <a:cubicBezTo>
                    <a:pt x="14993" y="17683"/>
                    <a:pt x="14866" y="18145"/>
                    <a:pt x="14644" y="18145"/>
                  </a:cubicBezTo>
                  <a:cubicBezTo>
                    <a:pt x="14135" y="18145"/>
                    <a:pt x="14135" y="18145"/>
                    <a:pt x="14135" y="18145"/>
                  </a:cubicBezTo>
                  <a:cubicBezTo>
                    <a:pt x="13945" y="18145"/>
                    <a:pt x="13722" y="17791"/>
                    <a:pt x="13722" y="17791"/>
                  </a:cubicBezTo>
                  <a:cubicBezTo>
                    <a:pt x="13373" y="17275"/>
                    <a:pt x="12706" y="16921"/>
                    <a:pt x="11944" y="16921"/>
                  </a:cubicBezTo>
                  <a:cubicBezTo>
                    <a:pt x="11721" y="16921"/>
                    <a:pt x="11467" y="16948"/>
                    <a:pt x="11276" y="17003"/>
                  </a:cubicBezTo>
                  <a:cubicBezTo>
                    <a:pt x="10800" y="16214"/>
                    <a:pt x="10800" y="16214"/>
                    <a:pt x="10800" y="16214"/>
                  </a:cubicBezTo>
                  <a:cubicBezTo>
                    <a:pt x="11372" y="15914"/>
                    <a:pt x="11721" y="15370"/>
                    <a:pt x="11721" y="14745"/>
                  </a:cubicBezTo>
                  <a:cubicBezTo>
                    <a:pt x="11721" y="14146"/>
                    <a:pt x="11372" y="13602"/>
                    <a:pt x="10832" y="13303"/>
                  </a:cubicBezTo>
                  <a:cubicBezTo>
                    <a:pt x="11308" y="12487"/>
                    <a:pt x="11308" y="12487"/>
                    <a:pt x="11308" y="12487"/>
                  </a:cubicBezTo>
                  <a:cubicBezTo>
                    <a:pt x="11499" y="12541"/>
                    <a:pt x="11721" y="12568"/>
                    <a:pt x="11944" y="125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EFCFB"/>
                </a:gs>
                <a:gs pos="24001">
                  <a:srgbClr val="D9D9D9"/>
                </a:gs>
                <a:gs pos="100000">
                  <a:srgbClr val="D0CFCC"/>
                </a:gs>
              </a:gsLst>
              <a:lin ang="0"/>
            </a:gra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79400" dist="254000" dir="2700000" algn="ctr" rotWithShape="0">
                <a:srgbClr val="000000">
                  <a:alpha val="28000"/>
                </a:srgbClr>
              </a:outerShdw>
            </a:effectLst>
          </p:spPr>
          <p:txBody>
            <a:bodyPr lIns="0" tIns="0" rIns="0" bIns="0"/>
            <a:lstStyle/>
            <a:p>
              <a:endParaRPr lang="en-US" altLang="en-US" dirty="0"/>
            </a:p>
          </p:txBody>
        </p:sp>
        <p:sp>
          <p:nvSpPr>
            <p:cNvPr id="57" name="AutoShape 6"/>
            <p:cNvSpPr>
              <a:spLocks/>
            </p:cNvSpPr>
            <p:nvPr/>
          </p:nvSpPr>
          <p:spPr bwMode="auto">
            <a:xfrm>
              <a:off x="5914037" y="1904835"/>
              <a:ext cx="538128" cy="53821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83895">
                    <a:shade val="30000"/>
                    <a:satMod val="115000"/>
                  </a:srgbClr>
                </a:gs>
                <a:gs pos="50000">
                  <a:srgbClr val="983895">
                    <a:shade val="67500"/>
                    <a:satMod val="115000"/>
                  </a:srgbClr>
                </a:gs>
                <a:gs pos="100000">
                  <a:srgbClr val="98389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>
              <a:solidFill>
                <a:schemeClr val="bg1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28600" dist="101600" dir="27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AutoShape 7"/>
            <p:cNvSpPr>
              <a:spLocks/>
            </p:cNvSpPr>
            <p:nvPr/>
          </p:nvSpPr>
          <p:spPr bwMode="auto">
            <a:xfrm>
              <a:off x="5914037" y="3484633"/>
              <a:ext cx="538128" cy="53821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98DB">
                    <a:shade val="30000"/>
                    <a:satMod val="115000"/>
                  </a:srgbClr>
                </a:gs>
                <a:gs pos="50000">
                  <a:srgbClr val="3498DB">
                    <a:shade val="67500"/>
                    <a:satMod val="115000"/>
                  </a:srgbClr>
                </a:gs>
                <a:gs pos="100000">
                  <a:srgbClr val="3498D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>
              <a:solidFill>
                <a:schemeClr val="bg1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28600" dist="101600" dir="27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AutoShape 8"/>
            <p:cNvSpPr>
              <a:spLocks/>
            </p:cNvSpPr>
            <p:nvPr/>
          </p:nvSpPr>
          <p:spPr bwMode="auto">
            <a:xfrm>
              <a:off x="5914037" y="5064430"/>
              <a:ext cx="538128" cy="53821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ap="flat" cmpd="sng">
              <a:solidFill>
                <a:srgbClr val="DFDFA7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28600" dist="101600" dir="27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AutoShape 9"/>
            <p:cNvSpPr>
              <a:spLocks/>
            </p:cNvSpPr>
            <p:nvPr/>
          </p:nvSpPr>
          <p:spPr bwMode="auto">
            <a:xfrm>
              <a:off x="5521066" y="2694734"/>
              <a:ext cx="538128" cy="53821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BB42">
                    <a:shade val="30000"/>
                    <a:satMod val="115000"/>
                  </a:srgbClr>
                </a:gs>
                <a:gs pos="50000">
                  <a:srgbClr val="F6BB42">
                    <a:shade val="67500"/>
                    <a:satMod val="115000"/>
                  </a:srgbClr>
                </a:gs>
                <a:gs pos="100000">
                  <a:srgbClr val="F6BB42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>
              <a:solidFill>
                <a:schemeClr val="bg1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28600" dist="101600" dir="27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AutoShape 10"/>
            <p:cNvSpPr>
              <a:spLocks/>
            </p:cNvSpPr>
            <p:nvPr/>
          </p:nvSpPr>
          <p:spPr bwMode="auto">
            <a:xfrm>
              <a:off x="5521066" y="4274532"/>
              <a:ext cx="538128" cy="53821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56D78">
                    <a:shade val="30000"/>
                    <a:satMod val="115000"/>
                  </a:srgbClr>
                </a:gs>
                <a:gs pos="50000">
                  <a:srgbClr val="656D78">
                    <a:shade val="67500"/>
                    <a:satMod val="115000"/>
                  </a:srgbClr>
                </a:gs>
                <a:gs pos="100000">
                  <a:srgbClr val="656D78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>
              <a:solidFill>
                <a:schemeClr val="bg1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28600" dist="101600" dir="27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AutoShape 11"/>
            <p:cNvSpPr>
              <a:spLocks/>
            </p:cNvSpPr>
            <p:nvPr/>
          </p:nvSpPr>
          <p:spPr bwMode="auto">
            <a:xfrm>
              <a:off x="6810291" y="1722622"/>
              <a:ext cx="902497" cy="9026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 cap="flat" cmpd="sng">
              <a:solidFill>
                <a:srgbClr val="E6E6E6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92100" dist="152400" dir="2700000" algn="ctr" rotWithShape="0">
                <a:srgbClr val="000000">
                  <a:alpha val="28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AutoShape 12"/>
            <p:cNvSpPr>
              <a:spLocks/>
            </p:cNvSpPr>
            <p:nvPr/>
          </p:nvSpPr>
          <p:spPr bwMode="auto">
            <a:xfrm>
              <a:off x="4280561" y="2512521"/>
              <a:ext cx="902497" cy="9026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 cap="flat" cmpd="sng">
              <a:solidFill>
                <a:srgbClr val="E6E6E6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92100" dist="152400" dir="2700000" algn="ctr" rotWithShape="0">
                <a:srgbClr val="000000">
                  <a:alpha val="28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AutoShape 13"/>
            <p:cNvSpPr>
              <a:spLocks/>
            </p:cNvSpPr>
            <p:nvPr/>
          </p:nvSpPr>
          <p:spPr bwMode="auto">
            <a:xfrm>
              <a:off x="4280561" y="4092319"/>
              <a:ext cx="902497" cy="9026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 cap="flat" cmpd="sng">
              <a:solidFill>
                <a:srgbClr val="E6E6E6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92100" dist="152400" dir="2700000" algn="ctr" rotWithShape="0">
                <a:srgbClr val="000000">
                  <a:alpha val="28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AutoShape 14"/>
            <p:cNvSpPr>
              <a:spLocks/>
            </p:cNvSpPr>
            <p:nvPr/>
          </p:nvSpPr>
          <p:spPr bwMode="auto">
            <a:xfrm>
              <a:off x="6810291" y="3302421"/>
              <a:ext cx="902497" cy="9026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 cap="flat" cmpd="sng">
              <a:solidFill>
                <a:srgbClr val="E6E6E6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92100" dist="152400" dir="2700000" algn="ctr" rotWithShape="0">
                <a:srgbClr val="000000">
                  <a:alpha val="28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AutoShape 15"/>
            <p:cNvSpPr>
              <a:spLocks/>
            </p:cNvSpPr>
            <p:nvPr/>
          </p:nvSpPr>
          <p:spPr bwMode="auto">
            <a:xfrm>
              <a:off x="6810291" y="4881105"/>
              <a:ext cx="902497" cy="9026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 cap="flat" cmpd="sng">
              <a:solidFill>
                <a:srgbClr val="E6E6E6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292100" dist="152400" dir="2700000" algn="ctr" rotWithShape="0">
                <a:srgbClr val="000000">
                  <a:alpha val="28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6"/>
            <p:cNvSpPr>
              <a:spLocks/>
            </p:cNvSpPr>
            <p:nvPr/>
          </p:nvSpPr>
          <p:spPr bwMode="auto">
            <a:xfrm>
              <a:off x="5940819" y="1943485"/>
              <a:ext cx="440104" cy="460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altLang="en-US" sz="2800" dirty="0">
                  <a:solidFill>
                    <a:srgbClr val="FCFCFC"/>
                  </a:solidFill>
                </a:rPr>
                <a:t>01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17"/>
            <p:cNvSpPr>
              <a:spLocks/>
            </p:cNvSpPr>
            <p:nvPr/>
          </p:nvSpPr>
          <p:spPr bwMode="auto">
            <a:xfrm>
              <a:off x="5547848" y="2735509"/>
              <a:ext cx="440104" cy="460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altLang="en-US" sz="2800" dirty="0">
                  <a:solidFill>
                    <a:srgbClr val="FCFCFC"/>
                  </a:solidFill>
                </a:rPr>
                <a:t>02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18"/>
            <p:cNvSpPr>
              <a:spLocks/>
            </p:cNvSpPr>
            <p:nvPr/>
          </p:nvSpPr>
          <p:spPr bwMode="auto">
            <a:xfrm>
              <a:off x="5944252" y="3523409"/>
              <a:ext cx="440104" cy="460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altLang="en-US" sz="2800" dirty="0">
                  <a:solidFill>
                    <a:srgbClr val="FCFCFC"/>
                  </a:solidFill>
                </a:rPr>
                <a:t>03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19"/>
            <p:cNvSpPr>
              <a:spLocks/>
            </p:cNvSpPr>
            <p:nvPr/>
          </p:nvSpPr>
          <p:spPr bwMode="auto">
            <a:xfrm>
              <a:off x="5547848" y="4310630"/>
              <a:ext cx="440104" cy="460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altLang="en-US" sz="2800" dirty="0">
                  <a:solidFill>
                    <a:srgbClr val="FCFCFC"/>
                  </a:solidFill>
                </a:rPr>
                <a:t>04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20"/>
            <p:cNvSpPr>
              <a:spLocks/>
            </p:cNvSpPr>
            <p:nvPr/>
          </p:nvSpPr>
          <p:spPr bwMode="auto">
            <a:xfrm>
              <a:off x="5940819" y="5101968"/>
              <a:ext cx="440104" cy="460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altLang="en-US" sz="2800" dirty="0">
                  <a:solidFill>
                    <a:srgbClr val="FCFCFC"/>
                  </a:solidFill>
                </a:rPr>
                <a:t>05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069982" y="1972508"/>
              <a:ext cx="426519" cy="406785"/>
              <a:chOff x="3903226" y="2453745"/>
              <a:chExt cx="288516" cy="275167"/>
            </a:xfrm>
            <a:solidFill>
              <a:srgbClr val="983895"/>
            </a:solidFill>
          </p:grpSpPr>
          <p:sp>
            <p:nvSpPr>
              <p:cNvPr id="87" name="Freeform 379"/>
              <p:cNvSpPr>
                <a:spLocks noEditPoints="1"/>
              </p:cNvSpPr>
              <p:nvPr/>
            </p:nvSpPr>
            <p:spPr bwMode="auto">
              <a:xfrm>
                <a:off x="3903226" y="2453745"/>
                <a:ext cx="288516" cy="275167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6" y="49"/>
                  </a:cxn>
                  <a:cxn ang="0">
                    <a:pos x="16" y="190"/>
                  </a:cxn>
                  <a:cxn ang="0">
                    <a:pos x="221" y="190"/>
                  </a:cxn>
                  <a:cxn ang="0">
                    <a:pos x="221" y="48"/>
                  </a:cxn>
                  <a:cxn ang="0">
                    <a:pos x="18" y="48"/>
                  </a:cxn>
                  <a:cxn ang="0">
                    <a:pos x="202" y="18"/>
                  </a:cxn>
                  <a:cxn ang="0">
                    <a:pos x="199" y="19"/>
                  </a:cxn>
                  <a:cxn ang="0">
                    <a:pos x="196" y="25"/>
                  </a:cxn>
                  <a:cxn ang="0">
                    <a:pos x="196" y="28"/>
                  </a:cxn>
                  <a:cxn ang="0">
                    <a:pos x="198" y="31"/>
                  </a:cxn>
                  <a:cxn ang="0">
                    <a:pos x="201" y="32"/>
                  </a:cxn>
                  <a:cxn ang="0">
                    <a:pos x="205" y="33"/>
                  </a:cxn>
                  <a:cxn ang="0">
                    <a:pos x="208" y="33"/>
                  </a:cxn>
                  <a:cxn ang="0">
                    <a:pos x="211" y="31"/>
                  </a:cxn>
                  <a:cxn ang="0">
                    <a:pos x="212" y="28"/>
                  </a:cxn>
                  <a:cxn ang="0">
                    <a:pos x="212" y="22"/>
                  </a:cxn>
                  <a:cxn ang="0">
                    <a:pos x="211" y="21"/>
                  </a:cxn>
                  <a:cxn ang="0">
                    <a:pos x="209" y="18"/>
                  </a:cxn>
                  <a:cxn ang="0">
                    <a:pos x="202" y="18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8" y="19"/>
                  </a:cxn>
                  <a:cxn ang="0">
                    <a:pos x="16" y="22"/>
                  </a:cxn>
                  <a:cxn ang="0">
                    <a:pos x="16" y="28"/>
                  </a:cxn>
                  <a:cxn ang="0">
                    <a:pos x="18" y="31"/>
                  </a:cxn>
                  <a:cxn ang="0">
                    <a:pos x="95" y="32"/>
                  </a:cxn>
                  <a:cxn ang="0">
                    <a:pos x="175" y="31"/>
                  </a:cxn>
                  <a:cxn ang="0">
                    <a:pos x="176" y="28"/>
                  </a:cxn>
                  <a:cxn ang="0">
                    <a:pos x="176" y="21"/>
                  </a:cxn>
                  <a:cxn ang="0">
                    <a:pos x="175" y="18"/>
                  </a:cxn>
                  <a:cxn ang="0">
                    <a:pos x="97" y="16"/>
                  </a:cxn>
                  <a:cxn ang="0">
                    <a:pos x="19" y="16"/>
                  </a:cxn>
                  <a:cxn ang="0">
                    <a:pos x="6" y="0"/>
                  </a:cxn>
                  <a:cxn ang="0">
                    <a:pos x="228" y="0"/>
                  </a:cxn>
                  <a:cxn ang="0">
                    <a:pos x="235" y="2"/>
                  </a:cxn>
                  <a:cxn ang="0">
                    <a:pos x="237" y="8"/>
                  </a:cxn>
                  <a:cxn ang="0">
                    <a:pos x="237" y="199"/>
                  </a:cxn>
                  <a:cxn ang="0">
                    <a:pos x="235" y="205"/>
                  </a:cxn>
                  <a:cxn ang="0">
                    <a:pos x="229" y="206"/>
                  </a:cxn>
                  <a:cxn ang="0">
                    <a:pos x="222" y="208"/>
                  </a:cxn>
                  <a:cxn ang="0">
                    <a:pos x="214" y="206"/>
                  </a:cxn>
                  <a:cxn ang="0">
                    <a:pos x="31" y="206"/>
                  </a:cxn>
                  <a:cxn ang="0">
                    <a:pos x="23" y="208"/>
                  </a:cxn>
                  <a:cxn ang="0">
                    <a:pos x="8" y="208"/>
                  </a:cxn>
                  <a:cxn ang="0">
                    <a:pos x="2" y="205"/>
                  </a:cxn>
                  <a:cxn ang="0">
                    <a:pos x="0" y="199"/>
                  </a:cxn>
                  <a:cxn ang="0">
                    <a:pos x="0" y="9"/>
                  </a:cxn>
                  <a:cxn ang="0">
                    <a:pos x="2" y="3"/>
                  </a:cxn>
                  <a:cxn ang="0">
                    <a:pos x="6" y="0"/>
                  </a:cxn>
                </a:cxnLst>
                <a:rect l="0" t="0" r="r" b="b"/>
                <a:pathLst>
                  <a:path w="237" h="208">
                    <a:moveTo>
                      <a:pt x="18" y="48"/>
                    </a:moveTo>
                    <a:lnTo>
                      <a:pt x="16" y="49"/>
                    </a:lnTo>
                    <a:lnTo>
                      <a:pt x="16" y="190"/>
                    </a:lnTo>
                    <a:lnTo>
                      <a:pt x="221" y="190"/>
                    </a:lnTo>
                    <a:lnTo>
                      <a:pt x="221" y="48"/>
                    </a:lnTo>
                    <a:lnTo>
                      <a:pt x="18" y="48"/>
                    </a:lnTo>
                    <a:close/>
                    <a:moveTo>
                      <a:pt x="202" y="18"/>
                    </a:moveTo>
                    <a:lnTo>
                      <a:pt x="199" y="19"/>
                    </a:lnTo>
                    <a:lnTo>
                      <a:pt x="196" y="25"/>
                    </a:lnTo>
                    <a:lnTo>
                      <a:pt x="196" y="28"/>
                    </a:lnTo>
                    <a:lnTo>
                      <a:pt x="198" y="31"/>
                    </a:lnTo>
                    <a:lnTo>
                      <a:pt x="201" y="32"/>
                    </a:lnTo>
                    <a:lnTo>
                      <a:pt x="205" y="33"/>
                    </a:lnTo>
                    <a:lnTo>
                      <a:pt x="208" y="33"/>
                    </a:lnTo>
                    <a:lnTo>
                      <a:pt x="211" y="31"/>
                    </a:lnTo>
                    <a:lnTo>
                      <a:pt x="212" y="28"/>
                    </a:lnTo>
                    <a:lnTo>
                      <a:pt x="212" y="22"/>
                    </a:lnTo>
                    <a:lnTo>
                      <a:pt x="211" y="21"/>
                    </a:lnTo>
                    <a:lnTo>
                      <a:pt x="209" y="18"/>
                    </a:lnTo>
                    <a:lnTo>
                      <a:pt x="202" y="18"/>
                    </a:lnTo>
                    <a:close/>
                    <a:moveTo>
                      <a:pt x="19" y="16"/>
                    </a:moveTo>
                    <a:lnTo>
                      <a:pt x="18" y="18"/>
                    </a:lnTo>
                    <a:lnTo>
                      <a:pt x="18" y="19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1"/>
                    </a:lnTo>
                    <a:lnTo>
                      <a:pt x="95" y="32"/>
                    </a:lnTo>
                    <a:lnTo>
                      <a:pt x="175" y="31"/>
                    </a:lnTo>
                    <a:lnTo>
                      <a:pt x="176" y="28"/>
                    </a:lnTo>
                    <a:lnTo>
                      <a:pt x="176" y="21"/>
                    </a:lnTo>
                    <a:lnTo>
                      <a:pt x="175" y="18"/>
                    </a:lnTo>
                    <a:lnTo>
                      <a:pt x="97" y="16"/>
                    </a:lnTo>
                    <a:lnTo>
                      <a:pt x="19" y="16"/>
                    </a:lnTo>
                    <a:close/>
                    <a:moveTo>
                      <a:pt x="6" y="0"/>
                    </a:moveTo>
                    <a:lnTo>
                      <a:pt x="228" y="0"/>
                    </a:lnTo>
                    <a:lnTo>
                      <a:pt x="235" y="2"/>
                    </a:lnTo>
                    <a:lnTo>
                      <a:pt x="237" y="8"/>
                    </a:lnTo>
                    <a:lnTo>
                      <a:pt x="237" y="199"/>
                    </a:lnTo>
                    <a:lnTo>
                      <a:pt x="235" y="205"/>
                    </a:lnTo>
                    <a:lnTo>
                      <a:pt x="229" y="206"/>
                    </a:lnTo>
                    <a:lnTo>
                      <a:pt x="222" y="208"/>
                    </a:lnTo>
                    <a:lnTo>
                      <a:pt x="214" y="206"/>
                    </a:lnTo>
                    <a:lnTo>
                      <a:pt x="31" y="206"/>
                    </a:lnTo>
                    <a:lnTo>
                      <a:pt x="23" y="208"/>
                    </a:lnTo>
                    <a:lnTo>
                      <a:pt x="8" y="208"/>
                    </a:lnTo>
                    <a:lnTo>
                      <a:pt x="2" y="205"/>
                    </a:lnTo>
                    <a:lnTo>
                      <a:pt x="0" y="199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380"/>
              <p:cNvSpPr>
                <a:spLocks/>
              </p:cNvSpPr>
              <p:nvPr/>
            </p:nvSpPr>
            <p:spPr bwMode="auto">
              <a:xfrm>
                <a:off x="3958008" y="2586037"/>
                <a:ext cx="52346" cy="410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7" y="17"/>
                  </a:cxn>
                  <a:cxn ang="0">
                    <a:pos x="10" y="24"/>
                  </a:cxn>
                  <a:cxn ang="0">
                    <a:pos x="16" y="24"/>
                  </a:cxn>
                  <a:cxn ang="0">
                    <a:pos x="17" y="20"/>
                  </a:cxn>
                  <a:cxn ang="0">
                    <a:pos x="17" y="3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5" y="17"/>
                  </a:cxn>
                  <a:cxn ang="0">
                    <a:pos x="27" y="24"/>
                  </a:cxn>
                  <a:cxn ang="0">
                    <a:pos x="33" y="24"/>
                  </a:cxn>
                  <a:cxn ang="0">
                    <a:pos x="35" y="21"/>
                  </a:cxn>
                  <a:cxn ang="0">
                    <a:pos x="36" y="16"/>
                  </a:cxn>
                  <a:cxn ang="0">
                    <a:pos x="36" y="4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42" y="7"/>
                  </a:cxn>
                  <a:cxn ang="0">
                    <a:pos x="43" y="16"/>
                  </a:cxn>
                  <a:cxn ang="0">
                    <a:pos x="42" y="24"/>
                  </a:cxn>
                  <a:cxn ang="0">
                    <a:pos x="39" y="30"/>
                  </a:cxn>
                  <a:cxn ang="0">
                    <a:pos x="38" y="31"/>
                  </a:cxn>
                  <a:cxn ang="0">
                    <a:pos x="27" y="31"/>
                  </a:cxn>
                  <a:cxn ang="0">
                    <a:pos x="23" y="30"/>
                  </a:cxn>
                  <a:cxn ang="0">
                    <a:pos x="22" y="27"/>
                  </a:cxn>
                  <a:cxn ang="0">
                    <a:pos x="20" y="29"/>
                  </a:cxn>
                  <a:cxn ang="0">
                    <a:pos x="17" y="30"/>
                  </a:cxn>
                  <a:cxn ang="0">
                    <a:pos x="16" y="31"/>
                  </a:cxn>
                  <a:cxn ang="0">
                    <a:pos x="13" y="31"/>
                  </a:cxn>
                  <a:cxn ang="0">
                    <a:pos x="6" y="30"/>
                  </a:cxn>
                  <a:cxn ang="0">
                    <a:pos x="3" y="26"/>
                  </a:cxn>
                  <a:cxn ang="0">
                    <a:pos x="2" y="18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43" h="31">
                    <a:moveTo>
                      <a:pt x="2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7" y="17"/>
                    </a:lnTo>
                    <a:lnTo>
                      <a:pt x="10" y="24"/>
                    </a:lnTo>
                    <a:lnTo>
                      <a:pt x="16" y="24"/>
                    </a:lnTo>
                    <a:lnTo>
                      <a:pt x="17" y="20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17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35" y="21"/>
                    </a:lnTo>
                    <a:lnTo>
                      <a:pt x="36" y="16"/>
                    </a:lnTo>
                    <a:lnTo>
                      <a:pt x="36" y="4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7"/>
                    </a:lnTo>
                    <a:lnTo>
                      <a:pt x="43" y="16"/>
                    </a:lnTo>
                    <a:lnTo>
                      <a:pt x="42" y="24"/>
                    </a:lnTo>
                    <a:lnTo>
                      <a:pt x="39" y="30"/>
                    </a:lnTo>
                    <a:lnTo>
                      <a:pt x="38" y="31"/>
                    </a:lnTo>
                    <a:lnTo>
                      <a:pt x="27" y="31"/>
                    </a:lnTo>
                    <a:lnTo>
                      <a:pt x="23" y="30"/>
                    </a:lnTo>
                    <a:lnTo>
                      <a:pt x="22" y="27"/>
                    </a:lnTo>
                    <a:lnTo>
                      <a:pt x="20" y="29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6" y="30"/>
                    </a:lnTo>
                    <a:lnTo>
                      <a:pt x="3" y="26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381"/>
              <p:cNvSpPr>
                <a:spLocks/>
              </p:cNvSpPr>
              <p:nvPr/>
            </p:nvSpPr>
            <p:spPr bwMode="auto">
              <a:xfrm>
                <a:off x="4018876" y="2583391"/>
                <a:ext cx="53564" cy="4365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2" y="3"/>
                  </a:cxn>
                  <a:cxn ang="0">
                    <a:pos x="42" y="6"/>
                  </a:cxn>
                  <a:cxn ang="0">
                    <a:pos x="44" y="9"/>
                  </a:cxn>
                  <a:cxn ang="0">
                    <a:pos x="44" y="18"/>
                  </a:cxn>
                  <a:cxn ang="0">
                    <a:pos x="42" y="20"/>
                  </a:cxn>
                  <a:cxn ang="0">
                    <a:pos x="42" y="23"/>
                  </a:cxn>
                  <a:cxn ang="0">
                    <a:pos x="41" y="28"/>
                  </a:cxn>
                  <a:cxn ang="0">
                    <a:pos x="38" y="31"/>
                  </a:cxn>
                  <a:cxn ang="0">
                    <a:pos x="32" y="33"/>
                  </a:cxn>
                  <a:cxn ang="0">
                    <a:pos x="28" y="33"/>
                  </a:cxn>
                  <a:cxn ang="0">
                    <a:pos x="25" y="32"/>
                  </a:cxn>
                  <a:cxn ang="0">
                    <a:pos x="22" y="29"/>
                  </a:cxn>
                  <a:cxn ang="0">
                    <a:pos x="19" y="32"/>
                  </a:cxn>
                  <a:cxn ang="0">
                    <a:pos x="15" y="33"/>
                  </a:cxn>
                  <a:cxn ang="0">
                    <a:pos x="8" y="33"/>
                  </a:cxn>
                  <a:cxn ang="0">
                    <a:pos x="3" y="32"/>
                  </a:cxn>
                  <a:cxn ang="0">
                    <a:pos x="0" y="2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23"/>
                  </a:cxn>
                  <a:cxn ang="0">
                    <a:pos x="11" y="26"/>
                  </a:cxn>
                  <a:cxn ang="0">
                    <a:pos x="16" y="26"/>
                  </a:cxn>
                  <a:cxn ang="0">
                    <a:pos x="18" y="22"/>
                  </a:cxn>
                  <a:cxn ang="0">
                    <a:pos x="18" y="7"/>
                  </a:cxn>
                  <a:cxn ang="0">
                    <a:pos x="19" y="2"/>
                  </a:cxn>
                  <a:cxn ang="0">
                    <a:pos x="24" y="2"/>
                  </a:cxn>
                  <a:cxn ang="0">
                    <a:pos x="25" y="5"/>
                  </a:cxn>
                  <a:cxn ang="0">
                    <a:pos x="25" y="18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5" y="22"/>
                  </a:cxn>
                  <a:cxn ang="0">
                    <a:pos x="35" y="7"/>
                  </a:cxn>
                  <a:cxn ang="0">
                    <a:pos x="36" y="2"/>
                  </a:cxn>
                  <a:cxn ang="0">
                    <a:pos x="39" y="0"/>
                  </a:cxn>
                </a:cxnLst>
                <a:rect l="0" t="0" r="r" b="b"/>
                <a:pathLst>
                  <a:path w="44" h="33">
                    <a:moveTo>
                      <a:pt x="39" y="0"/>
                    </a:moveTo>
                    <a:lnTo>
                      <a:pt x="42" y="3"/>
                    </a:lnTo>
                    <a:lnTo>
                      <a:pt x="42" y="6"/>
                    </a:lnTo>
                    <a:lnTo>
                      <a:pt x="44" y="9"/>
                    </a:lnTo>
                    <a:lnTo>
                      <a:pt x="44" y="18"/>
                    </a:lnTo>
                    <a:lnTo>
                      <a:pt x="42" y="20"/>
                    </a:lnTo>
                    <a:lnTo>
                      <a:pt x="42" y="23"/>
                    </a:lnTo>
                    <a:lnTo>
                      <a:pt x="41" y="28"/>
                    </a:lnTo>
                    <a:lnTo>
                      <a:pt x="38" y="31"/>
                    </a:lnTo>
                    <a:lnTo>
                      <a:pt x="32" y="33"/>
                    </a:lnTo>
                    <a:lnTo>
                      <a:pt x="28" y="33"/>
                    </a:lnTo>
                    <a:lnTo>
                      <a:pt x="25" y="32"/>
                    </a:lnTo>
                    <a:lnTo>
                      <a:pt x="22" y="29"/>
                    </a:lnTo>
                    <a:lnTo>
                      <a:pt x="19" y="32"/>
                    </a:lnTo>
                    <a:lnTo>
                      <a:pt x="15" y="33"/>
                    </a:lnTo>
                    <a:lnTo>
                      <a:pt x="8" y="33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23"/>
                    </a:lnTo>
                    <a:lnTo>
                      <a:pt x="11" y="26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7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5" y="18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5" y="22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382"/>
              <p:cNvSpPr>
                <a:spLocks/>
              </p:cNvSpPr>
              <p:nvPr/>
            </p:nvSpPr>
            <p:spPr bwMode="auto">
              <a:xfrm>
                <a:off x="4078526" y="2586037"/>
                <a:ext cx="53564" cy="410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9" y="17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19" y="18"/>
                  </a:cxn>
                  <a:cxn ang="0">
                    <a:pos x="19" y="4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6" y="7"/>
                  </a:cxn>
                  <a:cxn ang="0">
                    <a:pos x="26" y="17"/>
                  </a:cxn>
                  <a:cxn ang="0">
                    <a:pos x="28" y="24"/>
                  </a:cxn>
                  <a:cxn ang="0">
                    <a:pos x="34" y="24"/>
                  </a:cxn>
                  <a:cxn ang="0">
                    <a:pos x="36" y="21"/>
                  </a:cxn>
                  <a:cxn ang="0">
                    <a:pos x="36" y="4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44" y="7"/>
                  </a:cxn>
                  <a:cxn ang="0">
                    <a:pos x="44" y="23"/>
                  </a:cxn>
                  <a:cxn ang="0">
                    <a:pos x="41" y="29"/>
                  </a:cxn>
                  <a:cxn ang="0">
                    <a:pos x="35" y="31"/>
                  </a:cxn>
                  <a:cxn ang="0">
                    <a:pos x="28" y="31"/>
                  </a:cxn>
                  <a:cxn ang="0">
                    <a:pos x="25" y="30"/>
                  </a:cxn>
                  <a:cxn ang="0">
                    <a:pos x="23" y="27"/>
                  </a:cxn>
                  <a:cxn ang="0">
                    <a:pos x="21" y="29"/>
                  </a:cxn>
                  <a:cxn ang="0">
                    <a:pos x="18" y="31"/>
                  </a:cxn>
                  <a:cxn ang="0">
                    <a:pos x="9" y="31"/>
                  </a:cxn>
                  <a:cxn ang="0">
                    <a:pos x="3" y="27"/>
                  </a:cxn>
                  <a:cxn ang="0">
                    <a:pos x="2" y="20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44" h="31">
                    <a:moveTo>
                      <a:pt x="2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9" y="17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9" y="18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6" y="7"/>
                    </a:lnTo>
                    <a:lnTo>
                      <a:pt x="26" y="17"/>
                    </a:lnTo>
                    <a:lnTo>
                      <a:pt x="28" y="24"/>
                    </a:lnTo>
                    <a:lnTo>
                      <a:pt x="34" y="24"/>
                    </a:lnTo>
                    <a:lnTo>
                      <a:pt x="36" y="21"/>
                    </a:lnTo>
                    <a:lnTo>
                      <a:pt x="36" y="4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4" y="7"/>
                    </a:lnTo>
                    <a:lnTo>
                      <a:pt x="44" y="23"/>
                    </a:lnTo>
                    <a:lnTo>
                      <a:pt x="41" y="29"/>
                    </a:lnTo>
                    <a:lnTo>
                      <a:pt x="35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3" y="27"/>
                    </a:lnTo>
                    <a:lnTo>
                      <a:pt x="21" y="29"/>
                    </a:lnTo>
                    <a:lnTo>
                      <a:pt x="18" y="31"/>
                    </a:lnTo>
                    <a:lnTo>
                      <a:pt x="9" y="31"/>
                    </a:lnTo>
                    <a:lnTo>
                      <a:pt x="3" y="27"/>
                    </a:lnTo>
                    <a:lnTo>
                      <a:pt x="2" y="20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383"/>
              <p:cNvSpPr>
                <a:spLocks/>
              </p:cNvSpPr>
              <p:nvPr/>
            </p:nvSpPr>
            <p:spPr bwMode="auto">
              <a:xfrm>
                <a:off x="4138178" y="2617787"/>
                <a:ext cx="10957" cy="926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9" y="5"/>
                  </a:cxn>
                  <a:cxn ang="0">
                    <a:pos x="8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9" h="7">
                    <a:moveTo>
                      <a:pt x="3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098042" y="3501500"/>
              <a:ext cx="382694" cy="602664"/>
              <a:chOff x="5665970" y="2529152"/>
              <a:chExt cx="143650" cy="226219"/>
            </a:xfrm>
            <a:solidFill>
              <a:srgbClr val="3498DB"/>
            </a:solidFill>
          </p:grpSpPr>
          <p:sp>
            <p:nvSpPr>
              <p:cNvPr id="83" name="Freeform 341"/>
              <p:cNvSpPr>
                <a:spLocks noEditPoints="1"/>
              </p:cNvSpPr>
              <p:nvPr/>
            </p:nvSpPr>
            <p:spPr bwMode="auto">
              <a:xfrm>
                <a:off x="5665970" y="2529152"/>
                <a:ext cx="113216" cy="193146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8"/>
                  </a:cxn>
                  <a:cxn ang="0">
                    <a:pos x="56" y="8"/>
                  </a:cxn>
                  <a:cxn ang="0">
                    <a:pos x="56" y="4"/>
                  </a:cxn>
                  <a:cxn ang="0">
                    <a:pos x="37" y="4"/>
                  </a:cxn>
                  <a:cxn ang="0">
                    <a:pos x="5" y="0"/>
                  </a:cxn>
                  <a:cxn ang="0">
                    <a:pos x="86" y="0"/>
                  </a:cxn>
                  <a:cxn ang="0">
                    <a:pos x="92" y="2"/>
                  </a:cxn>
                  <a:cxn ang="0">
                    <a:pos x="93" y="5"/>
                  </a:cxn>
                  <a:cxn ang="0">
                    <a:pos x="93" y="40"/>
                  </a:cxn>
                  <a:cxn ang="0">
                    <a:pos x="92" y="38"/>
                  </a:cxn>
                  <a:cxn ang="0">
                    <a:pos x="89" y="37"/>
                  </a:cxn>
                  <a:cxn ang="0">
                    <a:pos x="87" y="36"/>
                  </a:cxn>
                  <a:cxn ang="0">
                    <a:pos x="85" y="34"/>
                  </a:cxn>
                  <a:cxn ang="0">
                    <a:pos x="85" y="12"/>
                  </a:cxn>
                  <a:cxn ang="0">
                    <a:pos x="8" y="12"/>
                  </a:cxn>
                  <a:cxn ang="0">
                    <a:pos x="8" y="126"/>
                  </a:cxn>
                  <a:cxn ang="0">
                    <a:pos x="36" y="126"/>
                  </a:cxn>
                  <a:cxn ang="0">
                    <a:pos x="36" y="135"/>
                  </a:cxn>
                  <a:cxn ang="0">
                    <a:pos x="37" y="139"/>
                  </a:cxn>
                  <a:cxn ang="0">
                    <a:pos x="41" y="144"/>
                  </a:cxn>
                  <a:cxn ang="0">
                    <a:pos x="43" y="146"/>
                  </a:cxn>
                  <a:cxn ang="0">
                    <a:pos x="7" y="146"/>
                  </a:cxn>
                  <a:cxn ang="0">
                    <a:pos x="3" y="145"/>
                  </a:cxn>
                  <a:cxn ang="0">
                    <a:pos x="1" y="144"/>
                  </a:cxn>
                  <a:cxn ang="0">
                    <a:pos x="0" y="141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93" h="146">
                    <a:moveTo>
                      <a:pt x="37" y="4"/>
                    </a:moveTo>
                    <a:lnTo>
                      <a:pt x="37" y="8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37" y="4"/>
                    </a:lnTo>
                    <a:close/>
                    <a:moveTo>
                      <a:pt x="5" y="0"/>
                    </a:moveTo>
                    <a:lnTo>
                      <a:pt x="86" y="0"/>
                    </a:lnTo>
                    <a:lnTo>
                      <a:pt x="92" y="2"/>
                    </a:lnTo>
                    <a:lnTo>
                      <a:pt x="93" y="5"/>
                    </a:lnTo>
                    <a:lnTo>
                      <a:pt x="93" y="40"/>
                    </a:lnTo>
                    <a:lnTo>
                      <a:pt x="92" y="38"/>
                    </a:lnTo>
                    <a:lnTo>
                      <a:pt x="89" y="37"/>
                    </a:lnTo>
                    <a:lnTo>
                      <a:pt x="87" y="36"/>
                    </a:lnTo>
                    <a:lnTo>
                      <a:pt x="85" y="34"/>
                    </a:lnTo>
                    <a:lnTo>
                      <a:pt x="85" y="12"/>
                    </a:lnTo>
                    <a:lnTo>
                      <a:pt x="8" y="12"/>
                    </a:lnTo>
                    <a:lnTo>
                      <a:pt x="8" y="126"/>
                    </a:lnTo>
                    <a:lnTo>
                      <a:pt x="36" y="126"/>
                    </a:lnTo>
                    <a:lnTo>
                      <a:pt x="36" y="135"/>
                    </a:lnTo>
                    <a:lnTo>
                      <a:pt x="37" y="139"/>
                    </a:lnTo>
                    <a:lnTo>
                      <a:pt x="41" y="144"/>
                    </a:lnTo>
                    <a:lnTo>
                      <a:pt x="43" y="146"/>
                    </a:lnTo>
                    <a:lnTo>
                      <a:pt x="7" y="146"/>
                    </a:lnTo>
                    <a:lnTo>
                      <a:pt x="3" y="145"/>
                    </a:lnTo>
                    <a:lnTo>
                      <a:pt x="1" y="144"/>
                    </a:lnTo>
                    <a:lnTo>
                      <a:pt x="0" y="141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342"/>
              <p:cNvSpPr>
                <a:spLocks/>
              </p:cNvSpPr>
              <p:nvPr/>
            </p:nvSpPr>
            <p:spPr bwMode="auto">
              <a:xfrm>
                <a:off x="5711013" y="2576777"/>
                <a:ext cx="74259" cy="7408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2"/>
                  </a:cxn>
                  <a:cxn ang="0">
                    <a:pos x="53" y="10"/>
                  </a:cxn>
                  <a:cxn ang="0">
                    <a:pos x="59" y="21"/>
                  </a:cxn>
                  <a:cxn ang="0">
                    <a:pos x="61" y="34"/>
                  </a:cxn>
                  <a:cxn ang="0">
                    <a:pos x="56" y="47"/>
                  </a:cxn>
                  <a:cxn ang="0">
                    <a:pos x="55" y="46"/>
                  </a:cxn>
                  <a:cxn ang="0">
                    <a:pos x="52" y="44"/>
                  </a:cxn>
                  <a:cxn ang="0">
                    <a:pos x="53" y="41"/>
                  </a:cxn>
                  <a:cxn ang="0">
                    <a:pos x="55" y="37"/>
                  </a:cxn>
                  <a:cxn ang="0">
                    <a:pos x="56" y="34"/>
                  </a:cxn>
                  <a:cxn ang="0">
                    <a:pos x="56" y="30"/>
                  </a:cxn>
                  <a:cxn ang="0">
                    <a:pos x="55" y="20"/>
                  </a:cxn>
                  <a:cxn ang="0">
                    <a:pos x="49" y="11"/>
                  </a:cxn>
                  <a:cxn ang="0">
                    <a:pos x="42" y="7"/>
                  </a:cxn>
                  <a:cxn ang="0">
                    <a:pos x="35" y="4"/>
                  </a:cxn>
                  <a:cxn ang="0">
                    <a:pos x="22" y="5"/>
                  </a:cxn>
                  <a:cxn ang="0">
                    <a:pos x="10" y="14"/>
                  </a:cxn>
                  <a:cxn ang="0">
                    <a:pos x="6" y="25"/>
                  </a:cxn>
                  <a:cxn ang="0">
                    <a:pos x="7" y="37"/>
                  </a:cxn>
                  <a:cxn ang="0">
                    <a:pos x="10" y="46"/>
                  </a:cxn>
                  <a:cxn ang="0">
                    <a:pos x="17" y="51"/>
                  </a:cxn>
                  <a:cxn ang="0">
                    <a:pos x="17" y="53"/>
                  </a:cxn>
                  <a:cxn ang="0">
                    <a:pos x="16" y="56"/>
                  </a:cxn>
                  <a:cxn ang="0">
                    <a:pos x="7" y="50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9" y="8"/>
                  </a:cxn>
                  <a:cxn ang="0">
                    <a:pos x="19" y="2"/>
                  </a:cxn>
                  <a:cxn ang="0">
                    <a:pos x="30" y="0"/>
                  </a:cxn>
                </a:cxnLst>
                <a:rect l="0" t="0" r="r" b="b"/>
                <a:pathLst>
                  <a:path w="61" h="56">
                    <a:moveTo>
                      <a:pt x="30" y="0"/>
                    </a:moveTo>
                    <a:lnTo>
                      <a:pt x="43" y="2"/>
                    </a:lnTo>
                    <a:lnTo>
                      <a:pt x="53" y="10"/>
                    </a:lnTo>
                    <a:lnTo>
                      <a:pt x="59" y="21"/>
                    </a:lnTo>
                    <a:lnTo>
                      <a:pt x="61" y="34"/>
                    </a:lnTo>
                    <a:lnTo>
                      <a:pt x="56" y="47"/>
                    </a:lnTo>
                    <a:lnTo>
                      <a:pt x="55" y="46"/>
                    </a:lnTo>
                    <a:lnTo>
                      <a:pt x="52" y="44"/>
                    </a:lnTo>
                    <a:lnTo>
                      <a:pt x="53" y="41"/>
                    </a:lnTo>
                    <a:lnTo>
                      <a:pt x="55" y="37"/>
                    </a:lnTo>
                    <a:lnTo>
                      <a:pt x="56" y="34"/>
                    </a:lnTo>
                    <a:lnTo>
                      <a:pt x="56" y="30"/>
                    </a:lnTo>
                    <a:lnTo>
                      <a:pt x="55" y="20"/>
                    </a:lnTo>
                    <a:lnTo>
                      <a:pt x="49" y="11"/>
                    </a:lnTo>
                    <a:lnTo>
                      <a:pt x="42" y="7"/>
                    </a:lnTo>
                    <a:lnTo>
                      <a:pt x="35" y="4"/>
                    </a:lnTo>
                    <a:lnTo>
                      <a:pt x="22" y="5"/>
                    </a:lnTo>
                    <a:lnTo>
                      <a:pt x="10" y="14"/>
                    </a:lnTo>
                    <a:lnTo>
                      <a:pt x="6" y="25"/>
                    </a:lnTo>
                    <a:lnTo>
                      <a:pt x="7" y="37"/>
                    </a:lnTo>
                    <a:lnTo>
                      <a:pt x="10" y="46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6" y="56"/>
                    </a:lnTo>
                    <a:lnTo>
                      <a:pt x="7" y="5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9" y="8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343"/>
              <p:cNvSpPr>
                <a:spLocks/>
              </p:cNvSpPr>
              <p:nvPr/>
            </p:nvSpPr>
            <p:spPr bwMode="auto">
              <a:xfrm>
                <a:off x="5726838" y="2591329"/>
                <a:ext cx="43825" cy="396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6" y="3"/>
                  </a:cxn>
                  <a:cxn ang="0">
                    <a:pos x="33" y="9"/>
                  </a:cxn>
                  <a:cxn ang="0">
                    <a:pos x="36" y="19"/>
                  </a:cxn>
                  <a:cxn ang="0">
                    <a:pos x="33" y="29"/>
                  </a:cxn>
                  <a:cxn ang="0">
                    <a:pos x="32" y="29"/>
                  </a:cxn>
                  <a:cxn ang="0">
                    <a:pos x="32" y="26"/>
                  </a:cxn>
                  <a:cxn ang="0">
                    <a:pos x="30" y="26"/>
                  </a:cxn>
                  <a:cxn ang="0">
                    <a:pos x="32" y="20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6" y="7"/>
                  </a:cxn>
                  <a:cxn ang="0">
                    <a:pos x="17" y="4"/>
                  </a:cxn>
                  <a:cxn ang="0">
                    <a:pos x="13" y="4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3" y="17"/>
                  </a:cxn>
                  <a:cxn ang="0">
                    <a:pos x="4" y="22"/>
                  </a:cxn>
                  <a:cxn ang="0">
                    <a:pos x="4" y="23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3" y="29"/>
                  </a:cxn>
                  <a:cxn ang="0">
                    <a:pos x="3" y="27"/>
                  </a:cxn>
                  <a:cxn ang="0">
                    <a:pos x="0" y="19"/>
                  </a:cxn>
                  <a:cxn ang="0">
                    <a:pos x="1" y="10"/>
                  </a:cxn>
                  <a:cxn ang="0">
                    <a:pos x="7" y="3"/>
                  </a:cxn>
                  <a:cxn ang="0">
                    <a:pos x="17" y="0"/>
                  </a:cxn>
                </a:cxnLst>
                <a:rect l="0" t="0" r="r" b="b"/>
                <a:pathLst>
                  <a:path w="36" h="30">
                    <a:moveTo>
                      <a:pt x="17" y="0"/>
                    </a:moveTo>
                    <a:lnTo>
                      <a:pt x="26" y="3"/>
                    </a:lnTo>
                    <a:lnTo>
                      <a:pt x="33" y="9"/>
                    </a:lnTo>
                    <a:lnTo>
                      <a:pt x="36" y="1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2" y="20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6" y="10"/>
                    </a:lnTo>
                    <a:lnTo>
                      <a:pt x="4" y="13"/>
                    </a:lnTo>
                    <a:lnTo>
                      <a:pt x="3" y="17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7" y="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44"/>
              <p:cNvSpPr>
                <a:spLocks/>
              </p:cNvSpPr>
              <p:nvPr/>
            </p:nvSpPr>
            <p:spPr bwMode="auto">
              <a:xfrm>
                <a:off x="5715882" y="2604558"/>
                <a:ext cx="93738" cy="1508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2" y="3"/>
                  </a:cxn>
                  <a:cxn ang="0">
                    <a:pos x="35" y="7"/>
                  </a:cxn>
                  <a:cxn ang="0">
                    <a:pos x="35" y="59"/>
                  </a:cxn>
                  <a:cxn ang="0">
                    <a:pos x="38" y="56"/>
                  </a:cxn>
                  <a:cxn ang="0">
                    <a:pos x="39" y="51"/>
                  </a:cxn>
                  <a:cxn ang="0">
                    <a:pos x="39" y="43"/>
                  </a:cxn>
                  <a:cxn ang="0">
                    <a:pos x="38" y="35"/>
                  </a:cxn>
                  <a:cxn ang="0">
                    <a:pos x="39" y="29"/>
                  </a:cxn>
                  <a:cxn ang="0">
                    <a:pos x="45" y="30"/>
                  </a:cxn>
                  <a:cxn ang="0">
                    <a:pos x="48" y="36"/>
                  </a:cxn>
                  <a:cxn ang="0">
                    <a:pos x="48" y="61"/>
                  </a:cxn>
                  <a:cxn ang="0">
                    <a:pos x="52" y="58"/>
                  </a:cxn>
                  <a:cxn ang="0">
                    <a:pos x="54" y="52"/>
                  </a:cxn>
                  <a:cxn ang="0">
                    <a:pos x="54" y="30"/>
                  </a:cxn>
                  <a:cxn ang="0">
                    <a:pos x="59" y="33"/>
                  </a:cxn>
                  <a:cxn ang="0">
                    <a:pos x="62" y="39"/>
                  </a:cxn>
                  <a:cxn ang="0">
                    <a:pos x="62" y="65"/>
                  </a:cxn>
                  <a:cxn ang="0">
                    <a:pos x="68" y="62"/>
                  </a:cxn>
                  <a:cxn ang="0">
                    <a:pos x="70" y="55"/>
                  </a:cxn>
                  <a:cxn ang="0">
                    <a:pos x="68" y="46"/>
                  </a:cxn>
                  <a:cxn ang="0">
                    <a:pos x="68" y="38"/>
                  </a:cxn>
                  <a:cxn ang="0">
                    <a:pos x="74" y="39"/>
                  </a:cxn>
                  <a:cxn ang="0">
                    <a:pos x="77" y="45"/>
                  </a:cxn>
                  <a:cxn ang="0">
                    <a:pos x="77" y="105"/>
                  </a:cxn>
                  <a:cxn ang="0">
                    <a:pos x="74" y="111"/>
                  </a:cxn>
                  <a:cxn ang="0">
                    <a:pos x="72" y="112"/>
                  </a:cxn>
                  <a:cxn ang="0">
                    <a:pos x="65" y="114"/>
                  </a:cxn>
                  <a:cxn ang="0">
                    <a:pos x="34" y="114"/>
                  </a:cxn>
                  <a:cxn ang="0">
                    <a:pos x="26" y="112"/>
                  </a:cxn>
                  <a:cxn ang="0">
                    <a:pos x="25" y="112"/>
                  </a:cxn>
                  <a:cxn ang="0">
                    <a:pos x="23" y="110"/>
                  </a:cxn>
                  <a:cxn ang="0">
                    <a:pos x="22" y="108"/>
                  </a:cxn>
                  <a:cxn ang="0">
                    <a:pos x="21" y="105"/>
                  </a:cxn>
                  <a:cxn ang="0">
                    <a:pos x="19" y="104"/>
                  </a:cxn>
                  <a:cxn ang="0">
                    <a:pos x="10" y="92"/>
                  </a:cxn>
                  <a:cxn ang="0">
                    <a:pos x="5" y="85"/>
                  </a:cxn>
                  <a:cxn ang="0">
                    <a:pos x="3" y="82"/>
                  </a:cxn>
                  <a:cxn ang="0">
                    <a:pos x="2" y="81"/>
                  </a:cxn>
                  <a:cxn ang="0">
                    <a:pos x="0" y="78"/>
                  </a:cxn>
                  <a:cxn ang="0">
                    <a:pos x="0" y="72"/>
                  </a:cxn>
                  <a:cxn ang="0">
                    <a:pos x="2" y="69"/>
                  </a:cxn>
                  <a:cxn ang="0">
                    <a:pos x="5" y="68"/>
                  </a:cxn>
                  <a:cxn ang="0">
                    <a:pos x="6" y="65"/>
                  </a:cxn>
                  <a:cxn ang="0">
                    <a:pos x="13" y="58"/>
                  </a:cxn>
                  <a:cxn ang="0">
                    <a:pos x="13" y="76"/>
                  </a:cxn>
                  <a:cxn ang="0">
                    <a:pos x="16" y="79"/>
                  </a:cxn>
                  <a:cxn ang="0">
                    <a:pos x="18" y="79"/>
                  </a:cxn>
                  <a:cxn ang="0">
                    <a:pos x="19" y="76"/>
                  </a:cxn>
                  <a:cxn ang="0">
                    <a:pos x="21" y="75"/>
                  </a:cxn>
                  <a:cxn ang="0">
                    <a:pos x="21" y="9"/>
                  </a:cxn>
                  <a:cxn ang="0">
                    <a:pos x="22" y="3"/>
                  </a:cxn>
                  <a:cxn ang="0">
                    <a:pos x="26" y="0"/>
                  </a:cxn>
                </a:cxnLst>
                <a:rect l="0" t="0" r="r" b="b"/>
                <a:pathLst>
                  <a:path w="77" h="114">
                    <a:moveTo>
                      <a:pt x="26" y="0"/>
                    </a:moveTo>
                    <a:lnTo>
                      <a:pt x="32" y="3"/>
                    </a:lnTo>
                    <a:lnTo>
                      <a:pt x="35" y="7"/>
                    </a:lnTo>
                    <a:lnTo>
                      <a:pt x="35" y="59"/>
                    </a:lnTo>
                    <a:lnTo>
                      <a:pt x="38" y="56"/>
                    </a:lnTo>
                    <a:lnTo>
                      <a:pt x="39" y="51"/>
                    </a:lnTo>
                    <a:lnTo>
                      <a:pt x="39" y="43"/>
                    </a:lnTo>
                    <a:lnTo>
                      <a:pt x="38" y="35"/>
                    </a:lnTo>
                    <a:lnTo>
                      <a:pt x="39" y="29"/>
                    </a:lnTo>
                    <a:lnTo>
                      <a:pt x="45" y="30"/>
                    </a:lnTo>
                    <a:lnTo>
                      <a:pt x="48" y="36"/>
                    </a:lnTo>
                    <a:lnTo>
                      <a:pt x="48" y="61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30"/>
                    </a:lnTo>
                    <a:lnTo>
                      <a:pt x="59" y="33"/>
                    </a:lnTo>
                    <a:lnTo>
                      <a:pt x="62" y="39"/>
                    </a:lnTo>
                    <a:lnTo>
                      <a:pt x="62" y="65"/>
                    </a:lnTo>
                    <a:lnTo>
                      <a:pt x="68" y="62"/>
                    </a:lnTo>
                    <a:lnTo>
                      <a:pt x="70" y="55"/>
                    </a:lnTo>
                    <a:lnTo>
                      <a:pt x="68" y="46"/>
                    </a:lnTo>
                    <a:lnTo>
                      <a:pt x="68" y="38"/>
                    </a:lnTo>
                    <a:lnTo>
                      <a:pt x="74" y="39"/>
                    </a:lnTo>
                    <a:lnTo>
                      <a:pt x="77" y="45"/>
                    </a:lnTo>
                    <a:lnTo>
                      <a:pt x="77" y="105"/>
                    </a:lnTo>
                    <a:lnTo>
                      <a:pt x="74" y="111"/>
                    </a:lnTo>
                    <a:lnTo>
                      <a:pt x="72" y="112"/>
                    </a:lnTo>
                    <a:lnTo>
                      <a:pt x="65" y="114"/>
                    </a:lnTo>
                    <a:lnTo>
                      <a:pt x="34" y="114"/>
                    </a:lnTo>
                    <a:lnTo>
                      <a:pt x="26" y="112"/>
                    </a:lnTo>
                    <a:lnTo>
                      <a:pt x="25" y="112"/>
                    </a:lnTo>
                    <a:lnTo>
                      <a:pt x="23" y="110"/>
                    </a:lnTo>
                    <a:lnTo>
                      <a:pt x="22" y="108"/>
                    </a:lnTo>
                    <a:lnTo>
                      <a:pt x="21" y="105"/>
                    </a:lnTo>
                    <a:lnTo>
                      <a:pt x="19" y="104"/>
                    </a:lnTo>
                    <a:lnTo>
                      <a:pt x="10" y="92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5" y="68"/>
                    </a:lnTo>
                    <a:lnTo>
                      <a:pt x="6" y="65"/>
                    </a:lnTo>
                    <a:lnTo>
                      <a:pt x="13" y="58"/>
                    </a:lnTo>
                    <a:lnTo>
                      <a:pt x="13" y="76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9" y="76"/>
                    </a:lnTo>
                    <a:lnTo>
                      <a:pt x="21" y="75"/>
                    </a:lnTo>
                    <a:lnTo>
                      <a:pt x="21" y="9"/>
                    </a:lnTo>
                    <a:lnTo>
                      <a:pt x="22" y="3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031604" y="5120598"/>
              <a:ext cx="498348" cy="442300"/>
              <a:chOff x="-2347913" y="-981075"/>
              <a:chExt cx="3895725" cy="345757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9" name="Freeform 20"/>
              <p:cNvSpPr>
                <a:spLocks noEditPoints="1"/>
              </p:cNvSpPr>
              <p:nvPr/>
            </p:nvSpPr>
            <p:spPr bwMode="auto">
              <a:xfrm>
                <a:off x="-2347913" y="-981075"/>
                <a:ext cx="3895725" cy="3457575"/>
              </a:xfrm>
              <a:custGeom>
                <a:avLst/>
                <a:gdLst/>
                <a:ahLst/>
                <a:cxnLst>
                  <a:cxn ang="0">
                    <a:pos x="1987" y="983"/>
                  </a:cxn>
                  <a:cxn ang="0">
                    <a:pos x="2150" y="1054"/>
                  </a:cxn>
                  <a:cxn ang="0">
                    <a:pos x="2154" y="2024"/>
                  </a:cxn>
                  <a:cxn ang="0">
                    <a:pos x="2129" y="2141"/>
                  </a:cxn>
                  <a:cxn ang="0">
                    <a:pos x="1995" y="2178"/>
                  </a:cxn>
                  <a:cxn ang="0">
                    <a:pos x="1737" y="2170"/>
                  </a:cxn>
                  <a:cxn ang="0">
                    <a:pos x="584" y="2178"/>
                  </a:cxn>
                  <a:cxn ang="0">
                    <a:pos x="354" y="2166"/>
                  </a:cxn>
                  <a:cxn ang="0">
                    <a:pos x="300" y="2082"/>
                  </a:cxn>
                  <a:cxn ang="0">
                    <a:pos x="300" y="1932"/>
                  </a:cxn>
                  <a:cxn ang="0">
                    <a:pos x="392" y="1024"/>
                  </a:cxn>
                  <a:cxn ang="0">
                    <a:pos x="846" y="1524"/>
                  </a:cxn>
                  <a:cxn ang="0">
                    <a:pos x="1983" y="979"/>
                  </a:cxn>
                  <a:cxn ang="0">
                    <a:pos x="2108" y="283"/>
                  </a:cxn>
                  <a:cxn ang="0">
                    <a:pos x="2179" y="345"/>
                  </a:cxn>
                  <a:cxn ang="0">
                    <a:pos x="2312" y="495"/>
                  </a:cxn>
                  <a:cxn ang="0">
                    <a:pos x="2416" y="604"/>
                  </a:cxn>
                  <a:cxn ang="0">
                    <a:pos x="2449" y="712"/>
                  </a:cxn>
                  <a:cxn ang="0">
                    <a:pos x="2333" y="854"/>
                  </a:cxn>
                  <a:cxn ang="0">
                    <a:pos x="2154" y="887"/>
                  </a:cxn>
                  <a:cxn ang="0">
                    <a:pos x="2012" y="795"/>
                  </a:cxn>
                  <a:cxn ang="0">
                    <a:pos x="1945" y="749"/>
                  </a:cxn>
                  <a:cxn ang="0">
                    <a:pos x="1825" y="862"/>
                  </a:cxn>
                  <a:cxn ang="0">
                    <a:pos x="1654" y="879"/>
                  </a:cxn>
                  <a:cxn ang="0">
                    <a:pos x="1512" y="791"/>
                  </a:cxn>
                  <a:cxn ang="0">
                    <a:pos x="1462" y="741"/>
                  </a:cxn>
                  <a:cxn ang="0">
                    <a:pos x="1346" y="858"/>
                  </a:cxn>
                  <a:cxn ang="0">
                    <a:pos x="1171" y="879"/>
                  </a:cxn>
                  <a:cxn ang="0">
                    <a:pos x="1025" y="795"/>
                  </a:cxn>
                  <a:cxn ang="0">
                    <a:pos x="971" y="741"/>
                  </a:cxn>
                  <a:cxn ang="0">
                    <a:pos x="854" y="862"/>
                  </a:cxn>
                  <a:cxn ang="0">
                    <a:pos x="679" y="879"/>
                  </a:cxn>
                  <a:cxn ang="0">
                    <a:pos x="538" y="795"/>
                  </a:cxn>
                  <a:cxn ang="0">
                    <a:pos x="475" y="745"/>
                  </a:cxn>
                  <a:cxn ang="0">
                    <a:pos x="329" y="874"/>
                  </a:cxn>
                  <a:cxn ang="0">
                    <a:pos x="130" y="866"/>
                  </a:cxn>
                  <a:cxn ang="0">
                    <a:pos x="21" y="745"/>
                  </a:cxn>
                  <a:cxn ang="0">
                    <a:pos x="17" y="624"/>
                  </a:cxn>
                  <a:cxn ang="0">
                    <a:pos x="163" y="475"/>
                  </a:cxn>
                  <a:cxn ang="0">
                    <a:pos x="300" y="325"/>
                  </a:cxn>
                  <a:cxn ang="0">
                    <a:pos x="2008" y="275"/>
                  </a:cxn>
                  <a:cxn ang="0">
                    <a:pos x="1750" y="12"/>
                  </a:cxn>
                  <a:cxn ang="0">
                    <a:pos x="1995" y="4"/>
                  </a:cxn>
                  <a:cxn ang="0">
                    <a:pos x="2125" y="29"/>
                  </a:cxn>
                  <a:cxn ang="0">
                    <a:pos x="2145" y="162"/>
                  </a:cxn>
                  <a:cxn ang="0">
                    <a:pos x="758" y="183"/>
                  </a:cxn>
                  <a:cxn ang="0">
                    <a:pos x="304" y="83"/>
                  </a:cxn>
                  <a:cxn ang="0">
                    <a:pos x="367" y="12"/>
                  </a:cxn>
                </a:cxnLst>
                <a:rect l="0" t="0" r="r" b="b"/>
                <a:pathLst>
                  <a:path w="2454" h="2178">
                    <a:moveTo>
                      <a:pt x="1983" y="979"/>
                    </a:moveTo>
                    <a:lnTo>
                      <a:pt x="1987" y="979"/>
                    </a:lnTo>
                    <a:lnTo>
                      <a:pt x="1987" y="983"/>
                    </a:lnTo>
                    <a:lnTo>
                      <a:pt x="2037" y="1012"/>
                    </a:lnTo>
                    <a:lnTo>
                      <a:pt x="2091" y="1037"/>
                    </a:lnTo>
                    <a:lnTo>
                      <a:pt x="2150" y="1054"/>
                    </a:lnTo>
                    <a:lnTo>
                      <a:pt x="2150" y="1924"/>
                    </a:lnTo>
                    <a:lnTo>
                      <a:pt x="2154" y="1974"/>
                    </a:lnTo>
                    <a:lnTo>
                      <a:pt x="2154" y="2024"/>
                    </a:lnTo>
                    <a:lnTo>
                      <a:pt x="2150" y="2070"/>
                    </a:lnTo>
                    <a:lnTo>
                      <a:pt x="2141" y="2112"/>
                    </a:lnTo>
                    <a:lnTo>
                      <a:pt x="2129" y="2141"/>
                    </a:lnTo>
                    <a:lnTo>
                      <a:pt x="2100" y="2162"/>
                    </a:lnTo>
                    <a:lnTo>
                      <a:pt x="2054" y="2174"/>
                    </a:lnTo>
                    <a:lnTo>
                      <a:pt x="1995" y="2178"/>
                    </a:lnTo>
                    <a:lnTo>
                      <a:pt x="1862" y="2178"/>
                    </a:lnTo>
                    <a:lnTo>
                      <a:pt x="1796" y="2174"/>
                    </a:lnTo>
                    <a:lnTo>
                      <a:pt x="1737" y="2170"/>
                    </a:lnTo>
                    <a:lnTo>
                      <a:pt x="708" y="2170"/>
                    </a:lnTo>
                    <a:lnTo>
                      <a:pt x="650" y="2174"/>
                    </a:lnTo>
                    <a:lnTo>
                      <a:pt x="584" y="2178"/>
                    </a:lnTo>
                    <a:lnTo>
                      <a:pt x="454" y="2178"/>
                    </a:lnTo>
                    <a:lnTo>
                      <a:pt x="396" y="2174"/>
                    </a:lnTo>
                    <a:lnTo>
                      <a:pt x="354" y="2166"/>
                    </a:lnTo>
                    <a:lnTo>
                      <a:pt x="325" y="2149"/>
                    </a:lnTo>
                    <a:lnTo>
                      <a:pt x="309" y="2120"/>
                    </a:lnTo>
                    <a:lnTo>
                      <a:pt x="300" y="2082"/>
                    </a:lnTo>
                    <a:lnTo>
                      <a:pt x="296" y="2032"/>
                    </a:lnTo>
                    <a:lnTo>
                      <a:pt x="296" y="1982"/>
                    </a:lnTo>
                    <a:lnTo>
                      <a:pt x="300" y="1932"/>
                    </a:lnTo>
                    <a:lnTo>
                      <a:pt x="300" y="1054"/>
                    </a:lnTo>
                    <a:lnTo>
                      <a:pt x="350" y="1041"/>
                    </a:lnTo>
                    <a:lnTo>
                      <a:pt x="392" y="1024"/>
                    </a:lnTo>
                    <a:lnTo>
                      <a:pt x="475" y="983"/>
                    </a:lnTo>
                    <a:lnTo>
                      <a:pt x="475" y="1516"/>
                    </a:lnTo>
                    <a:lnTo>
                      <a:pt x="846" y="1524"/>
                    </a:lnTo>
                    <a:lnTo>
                      <a:pt x="1979" y="1524"/>
                    </a:lnTo>
                    <a:lnTo>
                      <a:pt x="1979" y="983"/>
                    </a:lnTo>
                    <a:lnTo>
                      <a:pt x="1983" y="979"/>
                    </a:lnTo>
                    <a:close/>
                    <a:moveTo>
                      <a:pt x="2008" y="275"/>
                    </a:moveTo>
                    <a:lnTo>
                      <a:pt x="2062" y="275"/>
                    </a:lnTo>
                    <a:lnTo>
                      <a:pt x="2108" y="283"/>
                    </a:lnTo>
                    <a:lnTo>
                      <a:pt x="2133" y="295"/>
                    </a:lnTo>
                    <a:lnTo>
                      <a:pt x="2154" y="320"/>
                    </a:lnTo>
                    <a:lnTo>
                      <a:pt x="2179" y="345"/>
                    </a:lnTo>
                    <a:lnTo>
                      <a:pt x="2195" y="370"/>
                    </a:lnTo>
                    <a:lnTo>
                      <a:pt x="2258" y="437"/>
                    </a:lnTo>
                    <a:lnTo>
                      <a:pt x="2312" y="495"/>
                    </a:lnTo>
                    <a:lnTo>
                      <a:pt x="2370" y="558"/>
                    </a:lnTo>
                    <a:lnTo>
                      <a:pt x="2391" y="575"/>
                    </a:lnTo>
                    <a:lnTo>
                      <a:pt x="2416" y="604"/>
                    </a:lnTo>
                    <a:lnTo>
                      <a:pt x="2441" y="629"/>
                    </a:lnTo>
                    <a:lnTo>
                      <a:pt x="2454" y="654"/>
                    </a:lnTo>
                    <a:lnTo>
                      <a:pt x="2449" y="712"/>
                    </a:lnTo>
                    <a:lnTo>
                      <a:pt x="2424" y="766"/>
                    </a:lnTo>
                    <a:lnTo>
                      <a:pt x="2387" y="812"/>
                    </a:lnTo>
                    <a:lnTo>
                      <a:pt x="2333" y="854"/>
                    </a:lnTo>
                    <a:lnTo>
                      <a:pt x="2279" y="879"/>
                    </a:lnTo>
                    <a:lnTo>
                      <a:pt x="2220" y="891"/>
                    </a:lnTo>
                    <a:lnTo>
                      <a:pt x="2154" y="887"/>
                    </a:lnTo>
                    <a:lnTo>
                      <a:pt x="2095" y="866"/>
                    </a:lnTo>
                    <a:lnTo>
                      <a:pt x="2050" y="837"/>
                    </a:lnTo>
                    <a:lnTo>
                      <a:pt x="2012" y="795"/>
                    </a:lnTo>
                    <a:lnTo>
                      <a:pt x="1983" y="745"/>
                    </a:lnTo>
                    <a:lnTo>
                      <a:pt x="1962" y="691"/>
                    </a:lnTo>
                    <a:lnTo>
                      <a:pt x="1945" y="749"/>
                    </a:lnTo>
                    <a:lnTo>
                      <a:pt x="1916" y="799"/>
                    </a:lnTo>
                    <a:lnTo>
                      <a:pt x="1875" y="837"/>
                    </a:lnTo>
                    <a:lnTo>
                      <a:pt x="1825" y="862"/>
                    </a:lnTo>
                    <a:lnTo>
                      <a:pt x="1771" y="879"/>
                    </a:lnTo>
                    <a:lnTo>
                      <a:pt x="1712" y="883"/>
                    </a:lnTo>
                    <a:lnTo>
                      <a:pt x="1654" y="879"/>
                    </a:lnTo>
                    <a:lnTo>
                      <a:pt x="1600" y="862"/>
                    </a:lnTo>
                    <a:lnTo>
                      <a:pt x="1550" y="833"/>
                    </a:lnTo>
                    <a:lnTo>
                      <a:pt x="1512" y="791"/>
                    </a:lnTo>
                    <a:lnTo>
                      <a:pt x="1487" y="741"/>
                    </a:lnTo>
                    <a:lnTo>
                      <a:pt x="1475" y="679"/>
                    </a:lnTo>
                    <a:lnTo>
                      <a:pt x="1462" y="741"/>
                    </a:lnTo>
                    <a:lnTo>
                      <a:pt x="1433" y="791"/>
                    </a:lnTo>
                    <a:lnTo>
                      <a:pt x="1396" y="829"/>
                    </a:lnTo>
                    <a:lnTo>
                      <a:pt x="1346" y="858"/>
                    </a:lnTo>
                    <a:lnTo>
                      <a:pt x="1287" y="879"/>
                    </a:lnTo>
                    <a:lnTo>
                      <a:pt x="1229" y="883"/>
                    </a:lnTo>
                    <a:lnTo>
                      <a:pt x="1171" y="879"/>
                    </a:lnTo>
                    <a:lnTo>
                      <a:pt x="1117" y="862"/>
                    </a:lnTo>
                    <a:lnTo>
                      <a:pt x="1067" y="837"/>
                    </a:lnTo>
                    <a:lnTo>
                      <a:pt x="1025" y="795"/>
                    </a:lnTo>
                    <a:lnTo>
                      <a:pt x="996" y="745"/>
                    </a:lnTo>
                    <a:lnTo>
                      <a:pt x="983" y="683"/>
                    </a:lnTo>
                    <a:lnTo>
                      <a:pt x="971" y="741"/>
                    </a:lnTo>
                    <a:lnTo>
                      <a:pt x="942" y="791"/>
                    </a:lnTo>
                    <a:lnTo>
                      <a:pt x="904" y="833"/>
                    </a:lnTo>
                    <a:lnTo>
                      <a:pt x="854" y="862"/>
                    </a:lnTo>
                    <a:lnTo>
                      <a:pt x="800" y="879"/>
                    </a:lnTo>
                    <a:lnTo>
                      <a:pt x="738" y="883"/>
                    </a:lnTo>
                    <a:lnTo>
                      <a:pt x="679" y="879"/>
                    </a:lnTo>
                    <a:lnTo>
                      <a:pt x="625" y="862"/>
                    </a:lnTo>
                    <a:lnTo>
                      <a:pt x="575" y="837"/>
                    </a:lnTo>
                    <a:lnTo>
                      <a:pt x="538" y="795"/>
                    </a:lnTo>
                    <a:lnTo>
                      <a:pt x="509" y="745"/>
                    </a:lnTo>
                    <a:lnTo>
                      <a:pt x="496" y="683"/>
                    </a:lnTo>
                    <a:lnTo>
                      <a:pt x="475" y="745"/>
                    </a:lnTo>
                    <a:lnTo>
                      <a:pt x="438" y="799"/>
                    </a:lnTo>
                    <a:lnTo>
                      <a:pt x="388" y="845"/>
                    </a:lnTo>
                    <a:lnTo>
                      <a:pt x="329" y="874"/>
                    </a:lnTo>
                    <a:lnTo>
                      <a:pt x="263" y="891"/>
                    </a:lnTo>
                    <a:lnTo>
                      <a:pt x="196" y="887"/>
                    </a:lnTo>
                    <a:lnTo>
                      <a:pt x="130" y="866"/>
                    </a:lnTo>
                    <a:lnTo>
                      <a:pt x="71" y="820"/>
                    </a:lnTo>
                    <a:lnTo>
                      <a:pt x="46" y="787"/>
                    </a:lnTo>
                    <a:lnTo>
                      <a:pt x="21" y="745"/>
                    </a:lnTo>
                    <a:lnTo>
                      <a:pt x="5" y="699"/>
                    </a:lnTo>
                    <a:lnTo>
                      <a:pt x="0" y="658"/>
                    </a:lnTo>
                    <a:lnTo>
                      <a:pt x="17" y="624"/>
                    </a:lnTo>
                    <a:lnTo>
                      <a:pt x="46" y="583"/>
                    </a:lnTo>
                    <a:lnTo>
                      <a:pt x="130" y="508"/>
                    </a:lnTo>
                    <a:lnTo>
                      <a:pt x="163" y="475"/>
                    </a:lnTo>
                    <a:lnTo>
                      <a:pt x="213" y="416"/>
                    </a:lnTo>
                    <a:lnTo>
                      <a:pt x="259" y="366"/>
                    </a:lnTo>
                    <a:lnTo>
                      <a:pt x="300" y="325"/>
                    </a:lnTo>
                    <a:lnTo>
                      <a:pt x="346" y="283"/>
                    </a:lnTo>
                    <a:lnTo>
                      <a:pt x="1891" y="283"/>
                    </a:lnTo>
                    <a:lnTo>
                      <a:pt x="2008" y="275"/>
                    </a:lnTo>
                    <a:close/>
                    <a:moveTo>
                      <a:pt x="496" y="0"/>
                    </a:moveTo>
                    <a:lnTo>
                      <a:pt x="733" y="12"/>
                    </a:lnTo>
                    <a:lnTo>
                      <a:pt x="1750" y="12"/>
                    </a:lnTo>
                    <a:lnTo>
                      <a:pt x="1808" y="8"/>
                    </a:lnTo>
                    <a:lnTo>
                      <a:pt x="1870" y="4"/>
                    </a:lnTo>
                    <a:lnTo>
                      <a:pt x="1995" y="4"/>
                    </a:lnTo>
                    <a:lnTo>
                      <a:pt x="2054" y="8"/>
                    </a:lnTo>
                    <a:lnTo>
                      <a:pt x="2095" y="16"/>
                    </a:lnTo>
                    <a:lnTo>
                      <a:pt x="2125" y="29"/>
                    </a:lnTo>
                    <a:lnTo>
                      <a:pt x="2141" y="54"/>
                    </a:lnTo>
                    <a:lnTo>
                      <a:pt x="2150" y="129"/>
                    </a:lnTo>
                    <a:lnTo>
                      <a:pt x="2145" y="162"/>
                    </a:lnTo>
                    <a:lnTo>
                      <a:pt x="2150" y="191"/>
                    </a:lnTo>
                    <a:lnTo>
                      <a:pt x="1691" y="183"/>
                    </a:lnTo>
                    <a:lnTo>
                      <a:pt x="758" y="183"/>
                    </a:lnTo>
                    <a:lnTo>
                      <a:pt x="300" y="191"/>
                    </a:lnTo>
                    <a:lnTo>
                      <a:pt x="300" y="116"/>
                    </a:lnTo>
                    <a:lnTo>
                      <a:pt x="304" y="83"/>
                    </a:lnTo>
                    <a:lnTo>
                      <a:pt x="317" y="50"/>
                    </a:lnTo>
                    <a:lnTo>
                      <a:pt x="334" y="25"/>
                    </a:lnTo>
                    <a:lnTo>
                      <a:pt x="367" y="12"/>
                    </a:lnTo>
                    <a:lnTo>
                      <a:pt x="425" y="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-1871663" y="-981075"/>
                <a:ext cx="2936875" cy="3032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433" y="12"/>
                  </a:cxn>
                  <a:cxn ang="0">
                    <a:pos x="1450" y="12"/>
                  </a:cxn>
                  <a:cxn ang="0">
                    <a:pos x="1508" y="8"/>
                  </a:cxn>
                  <a:cxn ang="0">
                    <a:pos x="1570" y="4"/>
                  </a:cxn>
                  <a:cxn ang="0">
                    <a:pos x="1695" y="4"/>
                  </a:cxn>
                  <a:cxn ang="0">
                    <a:pos x="1754" y="8"/>
                  </a:cxn>
                  <a:cxn ang="0">
                    <a:pos x="1795" y="16"/>
                  </a:cxn>
                  <a:cxn ang="0">
                    <a:pos x="1825" y="29"/>
                  </a:cxn>
                  <a:cxn ang="0">
                    <a:pos x="1841" y="54"/>
                  </a:cxn>
                  <a:cxn ang="0">
                    <a:pos x="1850" y="129"/>
                  </a:cxn>
                  <a:cxn ang="0">
                    <a:pos x="1845" y="162"/>
                  </a:cxn>
                  <a:cxn ang="0">
                    <a:pos x="1850" y="191"/>
                  </a:cxn>
                  <a:cxn ang="0">
                    <a:pos x="1391" y="183"/>
                  </a:cxn>
                  <a:cxn ang="0">
                    <a:pos x="458" y="183"/>
                  </a:cxn>
                  <a:cxn ang="0">
                    <a:pos x="0" y="191"/>
                  </a:cxn>
                  <a:cxn ang="0">
                    <a:pos x="0" y="116"/>
                  </a:cxn>
                  <a:cxn ang="0">
                    <a:pos x="4" y="83"/>
                  </a:cxn>
                  <a:cxn ang="0">
                    <a:pos x="17" y="50"/>
                  </a:cxn>
                  <a:cxn ang="0">
                    <a:pos x="34" y="25"/>
                  </a:cxn>
                  <a:cxn ang="0">
                    <a:pos x="67" y="12"/>
                  </a:cxn>
                  <a:cxn ang="0">
                    <a:pos x="125" y="4"/>
                  </a:cxn>
                  <a:cxn ang="0">
                    <a:pos x="196" y="0"/>
                  </a:cxn>
                </a:cxnLst>
                <a:rect l="0" t="0" r="r" b="b"/>
                <a:pathLst>
                  <a:path w="1850" h="191">
                    <a:moveTo>
                      <a:pt x="196" y="0"/>
                    </a:moveTo>
                    <a:lnTo>
                      <a:pt x="433" y="12"/>
                    </a:lnTo>
                    <a:lnTo>
                      <a:pt x="1450" y="12"/>
                    </a:lnTo>
                    <a:lnTo>
                      <a:pt x="1508" y="8"/>
                    </a:lnTo>
                    <a:lnTo>
                      <a:pt x="1570" y="4"/>
                    </a:lnTo>
                    <a:lnTo>
                      <a:pt x="1695" y="4"/>
                    </a:lnTo>
                    <a:lnTo>
                      <a:pt x="1754" y="8"/>
                    </a:lnTo>
                    <a:lnTo>
                      <a:pt x="1795" y="16"/>
                    </a:lnTo>
                    <a:lnTo>
                      <a:pt x="1825" y="29"/>
                    </a:lnTo>
                    <a:lnTo>
                      <a:pt x="1841" y="54"/>
                    </a:lnTo>
                    <a:lnTo>
                      <a:pt x="1850" y="129"/>
                    </a:lnTo>
                    <a:lnTo>
                      <a:pt x="1845" y="162"/>
                    </a:lnTo>
                    <a:lnTo>
                      <a:pt x="1850" y="191"/>
                    </a:lnTo>
                    <a:lnTo>
                      <a:pt x="1391" y="183"/>
                    </a:lnTo>
                    <a:lnTo>
                      <a:pt x="458" y="183"/>
                    </a:lnTo>
                    <a:lnTo>
                      <a:pt x="0" y="191"/>
                    </a:lnTo>
                    <a:lnTo>
                      <a:pt x="0" y="116"/>
                    </a:lnTo>
                    <a:lnTo>
                      <a:pt x="4" y="83"/>
                    </a:lnTo>
                    <a:lnTo>
                      <a:pt x="17" y="50"/>
                    </a:lnTo>
                    <a:lnTo>
                      <a:pt x="34" y="25"/>
                    </a:lnTo>
                    <a:lnTo>
                      <a:pt x="67" y="12"/>
                    </a:lnTo>
                    <a:lnTo>
                      <a:pt x="125" y="4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-2347913" y="-544513"/>
                <a:ext cx="3895725" cy="977900"/>
              </a:xfrm>
              <a:custGeom>
                <a:avLst/>
                <a:gdLst/>
                <a:ahLst/>
                <a:cxnLst>
                  <a:cxn ang="0">
                    <a:pos x="2062" y="0"/>
                  </a:cxn>
                  <a:cxn ang="0">
                    <a:pos x="2133" y="20"/>
                  </a:cxn>
                  <a:cxn ang="0">
                    <a:pos x="2179" y="70"/>
                  </a:cxn>
                  <a:cxn ang="0">
                    <a:pos x="2258" y="162"/>
                  </a:cxn>
                  <a:cxn ang="0">
                    <a:pos x="2370" y="283"/>
                  </a:cxn>
                  <a:cxn ang="0">
                    <a:pos x="2416" y="329"/>
                  </a:cxn>
                  <a:cxn ang="0">
                    <a:pos x="2454" y="379"/>
                  </a:cxn>
                  <a:cxn ang="0">
                    <a:pos x="2424" y="491"/>
                  </a:cxn>
                  <a:cxn ang="0">
                    <a:pos x="2333" y="579"/>
                  </a:cxn>
                  <a:cxn ang="0">
                    <a:pos x="2220" y="616"/>
                  </a:cxn>
                  <a:cxn ang="0">
                    <a:pos x="2095" y="591"/>
                  </a:cxn>
                  <a:cxn ang="0">
                    <a:pos x="2012" y="520"/>
                  </a:cxn>
                  <a:cxn ang="0">
                    <a:pos x="1962" y="416"/>
                  </a:cxn>
                  <a:cxn ang="0">
                    <a:pos x="1916" y="524"/>
                  </a:cxn>
                  <a:cxn ang="0">
                    <a:pos x="1825" y="587"/>
                  </a:cxn>
                  <a:cxn ang="0">
                    <a:pos x="1712" y="608"/>
                  </a:cxn>
                  <a:cxn ang="0">
                    <a:pos x="1600" y="587"/>
                  </a:cxn>
                  <a:cxn ang="0">
                    <a:pos x="1512" y="516"/>
                  </a:cxn>
                  <a:cxn ang="0">
                    <a:pos x="1475" y="404"/>
                  </a:cxn>
                  <a:cxn ang="0">
                    <a:pos x="1433" y="516"/>
                  </a:cxn>
                  <a:cxn ang="0">
                    <a:pos x="1346" y="583"/>
                  </a:cxn>
                  <a:cxn ang="0">
                    <a:pos x="1229" y="608"/>
                  </a:cxn>
                  <a:cxn ang="0">
                    <a:pos x="1117" y="587"/>
                  </a:cxn>
                  <a:cxn ang="0">
                    <a:pos x="1025" y="520"/>
                  </a:cxn>
                  <a:cxn ang="0">
                    <a:pos x="983" y="408"/>
                  </a:cxn>
                  <a:cxn ang="0">
                    <a:pos x="942" y="516"/>
                  </a:cxn>
                  <a:cxn ang="0">
                    <a:pos x="854" y="587"/>
                  </a:cxn>
                  <a:cxn ang="0">
                    <a:pos x="738" y="608"/>
                  </a:cxn>
                  <a:cxn ang="0">
                    <a:pos x="625" y="587"/>
                  </a:cxn>
                  <a:cxn ang="0">
                    <a:pos x="538" y="520"/>
                  </a:cxn>
                  <a:cxn ang="0">
                    <a:pos x="496" y="408"/>
                  </a:cxn>
                  <a:cxn ang="0">
                    <a:pos x="438" y="524"/>
                  </a:cxn>
                  <a:cxn ang="0">
                    <a:pos x="329" y="599"/>
                  </a:cxn>
                  <a:cxn ang="0">
                    <a:pos x="196" y="612"/>
                  </a:cxn>
                  <a:cxn ang="0">
                    <a:pos x="71" y="545"/>
                  </a:cxn>
                  <a:cxn ang="0">
                    <a:pos x="21" y="470"/>
                  </a:cxn>
                  <a:cxn ang="0">
                    <a:pos x="0" y="383"/>
                  </a:cxn>
                  <a:cxn ang="0">
                    <a:pos x="46" y="308"/>
                  </a:cxn>
                  <a:cxn ang="0">
                    <a:pos x="163" y="200"/>
                  </a:cxn>
                  <a:cxn ang="0">
                    <a:pos x="259" y="91"/>
                  </a:cxn>
                  <a:cxn ang="0">
                    <a:pos x="346" y="8"/>
                  </a:cxn>
                  <a:cxn ang="0">
                    <a:pos x="2008" y="0"/>
                  </a:cxn>
                </a:cxnLst>
                <a:rect l="0" t="0" r="r" b="b"/>
                <a:pathLst>
                  <a:path w="2454" h="616">
                    <a:moveTo>
                      <a:pt x="2008" y="0"/>
                    </a:moveTo>
                    <a:lnTo>
                      <a:pt x="2062" y="0"/>
                    </a:lnTo>
                    <a:lnTo>
                      <a:pt x="2108" y="8"/>
                    </a:lnTo>
                    <a:lnTo>
                      <a:pt x="2133" y="20"/>
                    </a:lnTo>
                    <a:lnTo>
                      <a:pt x="2154" y="45"/>
                    </a:lnTo>
                    <a:lnTo>
                      <a:pt x="2179" y="70"/>
                    </a:lnTo>
                    <a:lnTo>
                      <a:pt x="2195" y="95"/>
                    </a:lnTo>
                    <a:lnTo>
                      <a:pt x="2258" y="162"/>
                    </a:lnTo>
                    <a:lnTo>
                      <a:pt x="2312" y="220"/>
                    </a:lnTo>
                    <a:lnTo>
                      <a:pt x="2370" y="283"/>
                    </a:lnTo>
                    <a:lnTo>
                      <a:pt x="2391" y="300"/>
                    </a:lnTo>
                    <a:lnTo>
                      <a:pt x="2416" y="329"/>
                    </a:lnTo>
                    <a:lnTo>
                      <a:pt x="2441" y="354"/>
                    </a:lnTo>
                    <a:lnTo>
                      <a:pt x="2454" y="379"/>
                    </a:lnTo>
                    <a:lnTo>
                      <a:pt x="2449" y="437"/>
                    </a:lnTo>
                    <a:lnTo>
                      <a:pt x="2424" y="491"/>
                    </a:lnTo>
                    <a:lnTo>
                      <a:pt x="2387" y="537"/>
                    </a:lnTo>
                    <a:lnTo>
                      <a:pt x="2333" y="579"/>
                    </a:lnTo>
                    <a:lnTo>
                      <a:pt x="2279" y="604"/>
                    </a:lnTo>
                    <a:lnTo>
                      <a:pt x="2220" y="616"/>
                    </a:lnTo>
                    <a:lnTo>
                      <a:pt x="2154" y="612"/>
                    </a:lnTo>
                    <a:lnTo>
                      <a:pt x="2095" y="591"/>
                    </a:lnTo>
                    <a:lnTo>
                      <a:pt x="2050" y="562"/>
                    </a:lnTo>
                    <a:lnTo>
                      <a:pt x="2012" y="520"/>
                    </a:lnTo>
                    <a:lnTo>
                      <a:pt x="1983" y="470"/>
                    </a:lnTo>
                    <a:lnTo>
                      <a:pt x="1962" y="416"/>
                    </a:lnTo>
                    <a:lnTo>
                      <a:pt x="1945" y="474"/>
                    </a:lnTo>
                    <a:lnTo>
                      <a:pt x="1916" y="524"/>
                    </a:lnTo>
                    <a:lnTo>
                      <a:pt x="1875" y="562"/>
                    </a:lnTo>
                    <a:lnTo>
                      <a:pt x="1825" y="587"/>
                    </a:lnTo>
                    <a:lnTo>
                      <a:pt x="1771" y="604"/>
                    </a:lnTo>
                    <a:lnTo>
                      <a:pt x="1712" y="608"/>
                    </a:lnTo>
                    <a:lnTo>
                      <a:pt x="1654" y="604"/>
                    </a:lnTo>
                    <a:lnTo>
                      <a:pt x="1600" y="587"/>
                    </a:lnTo>
                    <a:lnTo>
                      <a:pt x="1550" y="558"/>
                    </a:lnTo>
                    <a:lnTo>
                      <a:pt x="1512" y="516"/>
                    </a:lnTo>
                    <a:lnTo>
                      <a:pt x="1487" y="466"/>
                    </a:lnTo>
                    <a:lnTo>
                      <a:pt x="1475" y="404"/>
                    </a:lnTo>
                    <a:lnTo>
                      <a:pt x="1462" y="466"/>
                    </a:lnTo>
                    <a:lnTo>
                      <a:pt x="1433" y="516"/>
                    </a:lnTo>
                    <a:lnTo>
                      <a:pt x="1396" y="554"/>
                    </a:lnTo>
                    <a:lnTo>
                      <a:pt x="1346" y="583"/>
                    </a:lnTo>
                    <a:lnTo>
                      <a:pt x="1287" y="604"/>
                    </a:lnTo>
                    <a:lnTo>
                      <a:pt x="1229" y="608"/>
                    </a:lnTo>
                    <a:lnTo>
                      <a:pt x="1171" y="604"/>
                    </a:lnTo>
                    <a:lnTo>
                      <a:pt x="1117" y="587"/>
                    </a:lnTo>
                    <a:lnTo>
                      <a:pt x="1067" y="562"/>
                    </a:lnTo>
                    <a:lnTo>
                      <a:pt x="1025" y="520"/>
                    </a:lnTo>
                    <a:lnTo>
                      <a:pt x="996" y="470"/>
                    </a:lnTo>
                    <a:lnTo>
                      <a:pt x="983" y="408"/>
                    </a:lnTo>
                    <a:lnTo>
                      <a:pt x="971" y="466"/>
                    </a:lnTo>
                    <a:lnTo>
                      <a:pt x="942" y="516"/>
                    </a:lnTo>
                    <a:lnTo>
                      <a:pt x="904" y="558"/>
                    </a:lnTo>
                    <a:lnTo>
                      <a:pt x="854" y="587"/>
                    </a:lnTo>
                    <a:lnTo>
                      <a:pt x="800" y="604"/>
                    </a:lnTo>
                    <a:lnTo>
                      <a:pt x="738" y="608"/>
                    </a:lnTo>
                    <a:lnTo>
                      <a:pt x="679" y="604"/>
                    </a:lnTo>
                    <a:lnTo>
                      <a:pt x="625" y="587"/>
                    </a:lnTo>
                    <a:lnTo>
                      <a:pt x="575" y="562"/>
                    </a:lnTo>
                    <a:lnTo>
                      <a:pt x="538" y="520"/>
                    </a:lnTo>
                    <a:lnTo>
                      <a:pt x="509" y="470"/>
                    </a:lnTo>
                    <a:lnTo>
                      <a:pt x="496" y="408"/>
                    </a:lnTo>
                    <a:lnTo>
                      <a:pt x="475" y="470"/>
                    </a:lnTo>
                    <a:lnTo>
                      <a:pt x="438" y="524"/>
                    </a:lnTo>
                    <a:lnTo>
                      <a:pt x="388" y="570"/>
                    </a:lnTo>
                    <a:lnTo>
                      <a:pt x="329" y="599"/>
                    </a:lnTo>
                    <a:lnTo>
                      <a:pt x="263" y="616"/>
                    </a:lnTo>
                    <a:lnTo>
                      <a:pt x="196" y="612"/>
                    </a:lnTo>
                    <a:lnTo>
                      <a:pt x="130" y="591"/>
                    </a:lnTo>
                    <a:lnTo>
                      <a:pt x="71" y="545"/>
                    </a:lnTo>
                    <a:lnTo>
                      <a:pt x="46" y="512"/>
                    </a:lnTo>
                    <a:lnTo>
                      <a:pt x="21" y="470"/>
                    </a:lnTo>
                    <a:lnTo>
                      <a:pt x="5" y="424"/>
                    </a:lnTo>
                    <a:lnTo>
                      <a:pt x="0" y="383"/>
                    </a:lnTo>
                    <a:lnTo>
                      <a:pt x="17" y="349"/>
                    </a:lnTo>
                    <a:lnTo>
                      <a:pt x="46" y="308"/>
                    </a:lnTo>
                    <a:lnTo>
                      <a:pt x="130" y="233"/>
                    </a:lnTo>
                    <a:lnTo>
                      <a:pt x="163" y="200"/>
                    </a:lnTo>
                    <a:lnTo>
                      <a:pt x="213" y="141"/>
                    </a:lnTo>
                    <a:lnTo>
                      <a:pt x="259" y="91"/>
                    </a:lnTo>
                    <a:lnTo>
                      <a:pt x="300" y="50"/>
                    </a:lnTo>
                    <a:lnTo>
                      <a:pt x="346" y="8"/>
                    </a:lnTo>
                    <a:lnTo>
                      <a:pt x="1891" y="8"/>
                    </a:lnTo>
                    <a:lnTo>
                      <a:pt x="20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-1878013" y="573088"/>
                <a:ext cx="2949575" cy="1903413"/>
              </a:xfrm>
              <a:custGeom>
                <a:avLst/>
                <a:gdLst/>
                <a:ahLst/>
                <a:cxnLst>
                  <a:cxn ang="0">
                    <a:pos x="1687" y="0"/>
                  </a:cxn>
                  <a:cxn ang="0">
                    <a:pos x="1691" y="0"/>
                  </a:cxn>
                  <a:cxn ang="0">
                    <a:pos x="1691" y="4"/>
                  </a:cxn>
                  <a:cxn ang="0">
                    <a:pos x="1741" y="33"/>
                  </a:cxn>
                  <a:cxn ang="0">
                    <a:pos x="1795" y="58"/>
                  </a:cxn>
                  <a:cxn ang="0">
                    <a:pos x="1854" y="75"/>
                  </a:cxn>
                  <a:cxn ang="0">
                    <a:pos x="1854" y="945"/>
                  </a:cxn>
                  <a:cxn ang="0">
                    <a:pos x="1858" y="995"/>
                  </a:cxn>
                  <a:cxn ang="0">
                    <a:pos x="1858" y="1045"/>
                  </a:cxn>
                  <a:cxn ang="0">
                    <a:pos x="1854" y="1091"/>
                  </a:cxn>
                  <a:cxn ang="0">
                    <a:pos x="1845" y="1133"/>
                  </a:cxn>
                  <a:cxn ang="0">
                    <a:pos x="1833" y="1162"/>
                  </a:cxn>
                  <a:cxn ang="0">
                    <a:pos x="1804" y="1183"/>
                  </a:cxn>
                  <a:cxn ang="0">
                    <a:pos x="1758" y="1195"/>
                  </a:cxn>
                  <a:cxn ang="0">
                    <a:pos x="1699" y="1199"/>
                  </a:cxn>
                  <a:cxn ang="0">
                    <a:pos x="1566" y="1199"/>
                  </a:cxn>
                  <a:cxn ang="0">
                    <a:pos x="1500" y="1195"/>
                  </a:cxn>
                  <a:cxn ang="0">
                    <a:pos x="1441" y="1191"/>
                  </a:cxn>
                  <a:cxn ang="0">
                    <a:pos x="412" y="1191"/>
                  </a:cxn>
                  <a:cxn ang="0">
                    <a:pos x="354" y="1195"/>
                  </a:cxn>
                  <a:cxn ang="0">
                    <a:pos x="288" y="1199"/>
                  </a:cxn>
                  <a:cxn ang="0">
                    <a:pos x="158" y="1199"/>
                  </a:cxn>
                  <a:cxn ang="0">
                    <a:pos x="100" y="1195"/>
                  </a:cxn>
                  <a:cxn ang="0">
                    <a:pos x="58" y="1187"/>
                  </a:cxn>
                  <a:cxn ang="0">
                    <a:pos x="29" y="1170"/>
                  </a:cxn>
                  <a:cxn ang="0">
                    <a:pos x="13" y="1141"/>
                  </a:cxn>
                  <a:cxn ang="0">
                    <a:pos x="4" y="1103"/>
                  </a:cxn>
                  <a:cxn ang="0">
                    <a:pos x="0" y="1053"/>
                  </a:cxn>
                  <a:cxn ang="0">
                    <a:pos x="0" y="1003"/>
                  </a:cxn>
                  <a:cxn ang="0">
                    <a:pos x="4" y="953"/>
                  </a:cxn>
                  <a:cxn ang="0">
                    <a:pos x="4" y="75"/>
                  </a:cxn>
                  <a:cxn ang="0">
                    <a:pos x="54" y="62"/>
                  </a:cxn>
                  <a:cxn ang="0">
                    <a:pos x="96" y="45"/>
                  </a:cxn>
                  <a:cxn ang="0">
                    <a:pos x="179" y="4"/>
                  </a:cxn>
                  <a:cxn ang="0">
                    <a:pos x="179" y="537"/>
                  </a:cxn>
                  <a:cxn ang="0">
                    <a:pos x="550" y="545"/>
                  </a:cxn>
                  <a:cxn ang="0">
                    <a:pos x="1683" y="545"/>
                  </a:cxn>
                  <a:cxn ang="0">
                    <a:pos x="1683" y="4"/>
                  </a:cxn>
                  <a:cxn ang="0">
                    <a:pos x="1687" y="0"/>
                  </a:cxn>
                </a:cxnLst>
                <a:rect l="0" t="0" r="r" b="b"/>
                <a:pathLst>
                  <a:path w="1858" h="1199">
                    <a:moveTo>
                      <a:pt x="1687" y="0"/>
                    </a:moveTo>
                    <a:lnTo>
                      <a:pt x="1691" y="0"/>
                    </a:lnTo>
                    <a:lnTo>
                      <a:pt x="1691" y="4"/>
                    </a:lnTo>
                    <a:lnTo>
                      <a:pt x="1741" y="33"/>
                    </a:lnTo>
                    <a:lnTo>
                      <a:pt x="1795" y="58"/>
                    </a:lnTo>
                    <a:lnTo>
                      <a:pt x="1854" y="75"/>
                    </a:lnTo>
                    <a:lnTo>
                      <a:pt x="1854" y="945"/>
                    </a:lnTo>
                    <a:lnTo>
                      <a:pt x="1858" y="995"/>
                    </a:lnTo>
                    <a:lnTo>
                      <a:pt x="1858" y="1045"/>
                    </a:lnTo>
                    <a:lnTo>
                      <a:pt x="1854" y="1091"/>
                    </a:lnTo>
                    <a:lnTo>
                      <a:pt x="1845" y="1133"/>
                    </a:lnTo>
                    <a:lnTo>
                      <a:pt x="1833" y="1162"/>
                    </a:lnTo>
                    <a:lnTo>
                      <a:pt x="1804" y="1183"/>
                    </a:lnTo>
                    <a:lnTo>
                      <a:pt x="1758" y="1195"/>
                    </a:lnTo>
                    <a:lnTo>
                      <a:pt x="1699" y="1199"/>
                    </a:lnTo>
                    <a:lnTo>
                      <a:pt x="1566" y="1199"/>
                    </a:lnTo>
                    <a:lnTo>
                      <a:pt x="1500" y="1195"/>
                    </a:lnTo>
                    <a:lnTo>
                      <a:pt x="1441" y="1191"/>
                    </a:lnTo>
                    <a:lnTo>
                      <a:pt x="412" y="1191"/>
                    </a:lnTo>
                    <a:lnTo>
                      <a:pt x="354" y="1195"/>
                    </a:lnTo>
                    <a:lnTo>
                      <a:pt x="288" y="1199"/>
                    </a:lnTo>
                    <a:lnTo>
                      <a:pt x="158" y="1199"/>
                    </a:lnTo>
                    <a:lnTo>
                      <a:pt x="100" y="1195"/>
                    </a:lnTo>
                    <a:lnTo>
                      <a:pt x="58" y="1187"/>
                    </a:lnTo>
                    <a:lnTo>
                      <a:pt x="29" y="1170"/>
                    </a:lnTo>
                    <a:lnTo>
                      <a:pt x="13" y="1141"/>
                    </a:lnTo>
                    <a:lnTo>
                      <a:pt x="4" y="1103"/>
                    </a:lnTo>
                    <a:lnTo>
                      <a:pt x="0" y="1053"/>
                    </a:lnTo>
                    <a:lnTo>
                      <a:pt x="0" y="1003"/>
                    </a:lnTo>
                    <a:lnTo>
                      <a:pt x="4" y="953"/>
                    </a:lnTo>
                    <a:lnTo>
                      <a:pt x="4" y="75"/>
                    </a:lnTo>
                    <a:lnTo>
                      <a:pt x="54" y="62"/>
                    </a:lnTo>
                    <a:lnTo>
                      <a:pt x="96" y="45"/>
                    </a:lnTo>
                    <a:lnTo>
                      <a:pt x="179" y="4"/>
                    </a:lnTo>
                    <a:lnTo>
                      <a:pt x="179" y="537"/>
                    </a:lnTo>
                    <a:lnTo>
                      <a:pt x="550" y="545"/>
                    </a:lnTo>
                    <a:lnTo>
                      <a:pt x="1683" y="545"/>
                    </a:lnTo>
                    <a:lnTo>
                      <a:pt x="1683" y="4"/>
                    </a:lnTo>
                    <a:lnTo>
                      <a:pt x="16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495998" y="2806671"/>
              <a:ext cx="438606" cy="445818"/>
              <a:chOff x="2707774" y="671776"/>
              <a:chExt cx="282429" cy="287073"/>
            </a:xfrm>
            <a:solidFill>
              <a:srgbClr val="F3A60B"/>
            </a:solidFill>
          </p:grpSpPr>
          <p:sp>
            <p:nvSpPr>
              <p:cNvPr id="77" name="Freeform 58"/>
              <p:cNvSpPr>
                <a:spLocks noEditPoints="1"/>
              </p:cNvSpPr>
              <p:nvPr/>
            </p:nvSpPr>
            <p:spPr bwMode="auto">
              <a:xfrm>
                <a:off x="2707774" y="671776"/>
                <a:ext cx="282429" cy="287073"/>
              </a:xfrm>
              <a:custGeom>
                <a:avLst/>
                <a:gdLst/>
                <a:ahLst/>
                <a:cxnLst>
                  <a:cxn ang="0">
                    <a:pos x="33" y="69"/>
                  </a:cxn>
                  <a:cxn ang="0">
                    <a:pos x="25" y="77"/>
                  </a:cxn>
                  <a:cxn ang="0">
                    <a:pos x="26" y="185"/>
                  </a:cxn>
                  <a:cxn ang="0">
                    <a:pos x="36" y="191"/>
                  </a:cxn>
                  <a:cxn ang="0">
                    <a:pos x="61" y="191"/>
                  </a:cxn>
                  <a:cxn ang="0">
                    <a:pos x="183" y="192"/>
                  </a:cxn>
                  <a:cxn ang="0">
                    <a:pos x="203" y="190"/>
                  </a:cxn>
                  <a:cxn ang="0">
                    <a:pos x="208" y="82"/>
                  </a:cxn>
                  <a:cxn ang="0">
                    <a:pos x="203" y="70"/>
                  </a:cxn>
                  <a:cxn ang="0">
                    <a:pos x="46" y="67"/>
                  </a:cxn>
                  <a:cxn ang="0">
                    <a:pos x="114" y="28"/>
                  </a:cxn>
                  <a:cxn ang="0">
                    <a:pos x="113" y="41"/>
                  </a:cxn>
                  <a:cxn ang="0">
                    <a:pos x="124" y="48"/>
                  </a:cxn>
                  <a:cxn ang="0">
                    <a:pos x="134" y="38"/>
                  </a:cxn>
                  <a:cxn ang="0">
                    <a:pos x="130" y="25"/>
                  </a:cxn>
                  <a:cxn ang="0">
                    <a:pos x="35" y="25"/>
                  </a:cxn>
                  <a:cxn ang="0">
                    <a:pos x="25" y="33"/>
                  </a:cxn>
                  <a:cxn ang="0">
                    <a:pos x="29" y="44"/>
                  </a:cxn>
                  <a:cxn ang="0">
                    <a:pos x="44" y="46"/>
                  </a:cxn>
                  <a:cxn ang="0">
                    <a:pos x="49" y="31"/>
                  </a:cxn>
                  <a:cxn ang="0">
                    <a:pos x="35" y="25"/>
                  </a:cxn>
                  <a:cxn ang="0">
                    <a:pos x="74" y="27"/>
                  </a:cxn>
                  <a:cxn ang="0">
                    <a:pos x="68" y="33"/>
                  </a:cxn>
                  <a:cxn ang="0">
                    <a:pos x="71" y="44"/>
                  </a:cxn>
                  <a:cxn ang="0">
                    <a:pos x="84" y="47"/>
                  </a:cxn>
                  <a:cxn ang="0">
                    <a:pos x="93" y="38"/>
                  </a:cxn>
                  <a:cxn ang="0">
                    <a:pos x="91" y="30"/>
                  </a:cxn>
                  <a:cxn ang="0">
                    <a:pos x="85" y="25"/>
                  </a:cxn>
                  <a:cxn ang="0">
                    <a:pos x="33" y="0"/>
                  </a:cxn>
                  <a:cxn ang="0">
                    <a:pos x="185" y="1"/>
                  </a:cxn>
                  <a:cxn ang="0">
                    <a:pos x="212" y="1"/>
                  </a:cxn>
                  <a:cxn ang="0">
                    <a:pos x="229" y="12"/>
                  </a:cxn>
                  <a:cxn ang="0">
                    <a:pos x="232" y="36"/>
                  </a:cxn>
                  <a:cxn ang="0">
                    <a:pos x="231" y="194"/>
                  </a:cxn>
                  <a:cxn ang="0">
                    <a:pos x="226" y="210"/>
                  </a:cxn>
                  <a:cxn ang="0">
                    <a:pos x="209" y="216"/>
                  </a:cxn>
                  <a:cxn ang="0">
                    <a:pos x="182" y="216"/>
                  </a:cxn>
                  <a:cxn ang="0">
                    <a:pos x="10" y="213"/>
                  </a:cxn>
                  <a:cxn ang="0">
                    <a:pos x="2" y="195"/>
                  </a:cxn>
                  <a:cxn ang="0">
                    <a:pos x="2" y="171"/>
                  </a:cxn>
                  <a:cxn ang="0">
                    <a:pos x="3" y="12"/>
                  </a:cxn>
                  <a:cxn ang="0">
                    <a:pos x="8" y="5"/>
                  </a:cxn>
                  <a:cxn ang="0">
                    <a:pos x="18" y="1"/>
                  </a:cxn>
                </a:cxnLst>
                <a:rect l="0" t="0" r="r" b="b"/>
                <a:pathLst>
                  <a:path w="232" h="217">
                    <a:moveTo>
                      <a:pt x="46" y="67"/>
                    </a:moveTo>
                    <a:lnTo>
                      <a:pt x="33" y="69"/>
                    </a:lnTo>
                    <a:lnTo>
                      <a:pt x="28" y="72"/>
                    </a:lnTo>
                    <a:lnTo>
                      <a:pt x="25" y="77"/>
                    </a:lnTo>
                    <a:lnTo>
                      <a:pt x="25" y="177"/>
                    </a:lnTo>
                    <a:lnTo>
                      <a:pt x="26" y="185"/>
                    </a:lnTo>
                    <a:lnTo>
                      <a:pt x="29" y="190"/>
                    </a:lnTo>
                    <a:lnTo>
                      <a:pt x="36" y="191"/>
                    </a:lnTo>
                    <a:lnTo>
                      <a:pt x="48" y="192"/>
                    </a:lnTo>
                    <a:lnTo>
                      <a:pt x="61" y="191"/>
                    </a:lnTo>
                    <a:lnTo>
                      <a:pt x="170" y="191"/>
                    </a:lnTo>
                    <a:lnTo>
                      <a:pt x="183" y="192"/>
                    </a:lnTo>
                    <a:lnTo>
                      <a:pt x="195" y="191"/>
                    </a:lnTo>
                    <a:lnTo>
                      <a:pt x="203" y="190"/>
                    </a:lnTo>
                    <a:lnTo>
                      <a:pt x="208" y="182"/>
                    </a:lnTo>
                    <a:lnTo>
                      <a:pt x="208" y="82"/>
                    </a:lnTo>
                    <a:lnTo>
                      <a:pt x="206" y="74"/>
                    </a:lnTo>
                    <a:lnTo>
                      <a:pt x="203" y="70"/>
                    </a:lnTo>
                    <a:lnTo>
                      <a:pt x="198" y="67"/>
                    </a:lnTo>
                    <a:lnTo>
                      <a:pt x="46" y="67"/>
                    </a:lnTo>
                    <a:close/>
                    <a:moveTo>
                      <a:pt x="121" y="25"/>
                    </a:moveTo>
                    <a:lnTo>
                      <a:pt x="114" y="28"/>
                    </a:lnTo>
                    <a:lnTo>
                      <a:pt x="113" y="34"/>
                    </a:lnTo>
                    <a:lnTo>
                      <a:pt x="113" y="41"/>
                    </a:lnTo>
                    <a:lnTo>
                      <a:pt x="117" y="47"/>
                    </a:lnTo>
                    <a:lnTo>
                      <a:pt x="124" y="48"/>
                    </a:lnTo>
                    <a:lnTo>
                      <a:pt x="131" y="46"/>
                    </a:lnTo>
                    <a:lnTo>
                      <a:pt x="134" y="38"/>
                    </a:lnTo>
                    <a:lnTo>
                      <a:pt x="134" y="31"/>
                    </a:lnTo>
                    <a:lnTo>
                      <a:pt x="130" y="25"/>
                    </a:lnTo>
                    <a:lnTo>
                      <a:pt x="121" y="25"/>
                    </a:lnTo>
                    <a:close/>
                    <a:moveTo>
                      <a:pt x="35" y="25"/>
                    </a:moveTo>
                    <a:lnTo>
                      <a:pt x="31" y="27"/>
                    </a:lnTo>
                    <a:lnTo>
                      <a:pt x="25" y="33"/>
                    </a:lnTo>
                    <a:lnTo>
                      <a:pt x="25" y="37"/>
                    </a:lnTo>
                    <a:lnTo>
                      <a:pt x="29" y="44"/>
                    </a:lnTo>
                    <a:lnTo>
                      <a:pt x="36" y="47"/>
                    </a:lnTo>
                    <a:lnTo>
                      <a:pt x="44" y="46"/>
                    </a:lnTo>
                    <a:lnTo>
                      <a:pt x="49" y="40"/>
                    </a:lnTo>
                    <a:lnTo>
                      <a:pt x="49" y="31"/>
                    </a:lnTo>
                    <a:lnTo>
                      <a:pt x="44" y="25"/>
                    </a:lnTo>
                    <a:lnTo>
                      <a:pt x="35" y="25"/>
                    </a:lnTo>
                    <a:close/>
                    <a:moveTo>
                      <a:pt x="82" y="24"/>
                    </a:moveTo>
                    <a:lnTo>
                      <a:pt x="74" y="27"/>
                    </a:lnTo>
                    <a:lnTo>
                      <a:pt x="71" y="28"/>
                    </a:lnTo>
                    <a:lnTo>
                      <a:pt x="68" y="33"/>
                    </a:lnTo>
                    <a:lnTo>
                      <a:pt x="68" y="37"/>
                    </a:lnTo>
                    <a:lnTo>
                      <a:pt x="71" y="44"/>
                    </a:lnTo>
                    <a:lnTo>
                      <a:pt x="77" y="47"/>
                    </a:lnTo>
                    <a:lnTo>
                      <a:pt x="84" y="47"/>
                    </a:lnTo>
                    <a:lnTo>
                      <a:pt x="90" y="44"/>
                    </a:lnTo>
                    <a:lnTo>
                      <a:pt x="93" y="38"/>
                    </a:lnTo>
                    <a:lnTo>
                      <a:pt x="93" y="34"/>
                    </a:lnTo>
                    <a:lnTo>
                      <a:pt x="91" y="30"/>
                    </a:lnTo>
                    <a:lnTo>
                      <a:pt x="90" y="27"/>
                    </a:lnTo>
                    <a:lnTo>
                      <a:pt x="85" y="25"/>
                    </a:lnTo>
                    <a:lnTo>
                      <a:pt x="82" y="24"/>
                    </a:lnTo>
                    <a:close/>
                    <a:moveTo>
                      <a:pt x="33" y="0"/>
                    </a:moveTo>
                    <a:lnTo>
                      <a:pt x="52" y="1"/>
                    </a:lnTo>
                    <a:lnTo>
                      <a:pt x="185" y="1"/>
                    </a:lnTo>
                    <a:lnTo>
                      <a:pt x="199" y="0"/>
                    </a:lnTo>
                    <a:lnTo>
                      <a:pt x="212" y="1"/>
                    </a:lnTo>
                    <a:lnTo>
                      <a:pt x="224" y="5"/>
                    </a:lnTo>
                    <a:lnTo>
                      <a:pt x="229" y="12"/>
                    </a:lnTo>
                    <a:lnTo>
                      <a:pt x="231" y="23"/>
                    </a:lnTo>
                    <a:lnTo>
                      <a:pt x="232" y="36"/>
                    </a:lnTo>
                    <a:lnTo>
                      <a:pt x="231" y="48"/>
                    </a:lnTo>
                    <a:lnTo>
                      <a:pt x="231" y="194"/>
                    </a:lnTo>
                    <a:lnTo>
                      <a:pt x="229" y="203"/>
                    </a:lnTo>
                    <a:lnTo>
                      <a:pt x="226" y="210"/>
                    </a:lnTo>
                    <a:lnTo>
                      <a:pt x="219" y="214"/>
                    </a:lnTo>
                    <a:lnTo>
                      <a:pt x="209" y="216"/>
                    </a:lnTo>
                    <a:lnTo>
                      <a:pt x="196" y="217"/>
                    </a:lnTo>
                    <a:lnTo>
                      <a:pt x="182" y="216"/>
                    </a:lnTo>
                    <a:lnTo>
                      <a:pt x="21" y="216"/>
                    </a:lnTo>
                    <a:lnTo>
                      <a:pt x="10" y="213"/>
                    </a:lnTo>
                    <a:lnTo>
                      <a:pt x="3" y="205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2" y="171"/>
                    </a:lnTo>
                    <a:lnTo>
                      <a:pt x="2" y="24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2820989" y="798776"/>
                <a:ext cx="87651" cy="952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24" y="4"/>
                  </a:cxn>
                  <a:cxn ang="0">
                    <a:pos x="46" y="14"/>
                  </a:cxn>
                  <a:cxn ang="0">
                    <a:pos x="67" y="23"/>
                  </a:cxn>
                  <a:cxn ang="0">
                    <a:pos x="64" y="27"/>
                  </a:cxn>
                  <a:cxn ang="0">
                    <a:pos x="54" y="37"/>
                  </a:cxn>
                  <a:cxn ang="0">
                    <a:pos x="56" y="40"/>
                  </a:cxn>
                  <a:cxn ang="0">
                    <a:pos x="60" y="43"/>
                  </a:cxn>
                  <a:cxn ang="0">
                    <a:pos x="69" y="52"/>
                  </a:cxn>
                  <a:cxn ang="0">
                    <a:pos x="70" y="55"/>
                  </a:cxn>
                  <a:cxn ang="0">
                    <a:pos x="72" y="59"/>
                  </a:cxn>
                  <a:cxn ang="0">
                    <a:pos x="70" y="65"/>
                  </a:cxn>
                  <a:cxn ang="0">
                    <a:pos x="69" y="68"/>
                  </a:cxn>
                  <a:cxn ang="0">
                    <a:pos x="66" y="71"/>
                  </a:cxn>
                  <a:cxn ang="0">
                    <a:pos x="61" y="72"/>
                  </a:cxn>
                  <a:cxn ang="0">
                    <a:pos x="53" y="71"/>
                  </a:cxn>
                  <a:cxn ang="0">
                    <a:pos x="47" y="65"/>
                  </a:cxn>
                  <a:cxn ang="0">
                    <a:pos x="43" y="59"/>
                  </a:cxn>
                  <a:cxn ang="0">
                    <a:pos x="37" y="55"/>
                  </a:cxn>
                  <a:cxn ang="0">
                    <a:pos x="34" y="59"/>
                  </a:cxn>
                  <a:cxn ang="0">
                    <a:pos x="30" y="62"/>
                  </a:cxn>
                  <a:cxn ang="0">
                    <a:pos x="27" y="66"/>
                  </a:cxn>
                  <a:cxn ang="0">
                    <a:pos x="23" y="68"/>
                  </a:cxn>
                  <a:cxn ang="0">
                    <a:pos x="5" y="24"/>
                  </a:cxn>
                  <a:cxn ang="0">
                    <a:pos x="2" y="19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8" y="0"/>
                  </a:cxn>
                </a:cxnLst>
                <a:rect l="0" t="0" r="r" b="b"/>
                <a:pathLst>
                  <a:path w="72" h="72">
                    <a:moveTo>
                      <a:pt x="8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24" y="4"/>
                    </a:lnTo>
                    <a:lnTo>
                      <a:pt x="46" y="14"/>
                    </a:lnTo>
                    <a:lnTo>
                      <a:pt x="67" y="23"/>
                    </a:lnTo>
                    <a:lnTo>
                      <a:pt x="64" y="27"/>
                    </a:lnTo>
                    <a:lnTo>
                      <a:pt x="54" y="37"/>
                    </a:lnTo>
                    <a:lnTo>
                      <a:pt x="56" y="40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0" y="55"/>
                    </a:lnTo>
                    <a:lnTo>
                      <a:pt x="72" y="59"/>
                    </a:lnTo>
                    <a:lnTo>
                      <a:pt x="70" y="65"/>
                    </a:lnTo>
                    <a:lnTo>
                      <a:pt x="69" y="68"/>
                    </a:lnTo>
                    <a:lnTo>
                      <a:pt x="66" y="71"/>
                    </a:lnTo>
                    <a:lnTo>
                      <a:pt x="61" y="72"/>
                    </a:lnTo>
                    <a:lnTo>
                      <a:pt x="53" y="71"/>
                    </a:lnTo>
                    <a:lnTo>
                      <a:pt x="47" y="65"/>
                    </a:lnTo>
                    <a:lnTo>
                      <a:pt x="43" y="59"/>
                    </a:lnTo>
                    <a:lnTo>
                      <a:pt x="37" y="55"/>
                    </a:lnTo>
                    <a:lnTo>
                      <a:pt x="34" y="59"/>
                    </a:lnTo>
                    <a:lnTo>
                      <a:pt x="30" y="62"/>
                    </a:lnTo>
                    <a:lnTo>
                      <a:pt x="27" y="66"/>
                    </a:lnTo>
                    <a:lnTo>
                      <a:pt x="23" y="68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4008" tIns="32004" rIns="64008" bIns="3200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6" name="Freeform 18"/>
            <p:cNvSpPr>
              <a:spLocks noEditPoints="1"/>
            </p:cNvSpPr>
            <p:nvPr/>
          </p:nvSpPr>
          <p:spPr bwMode="auto">
            <a:xfrm>
              <a:off x="4546928" y="4356508"/>
              <a:ext cx="406072" cy="415051"/>
            </a:xfrm>
            <a:custGeom>
              <a:avLst/>
              <a:gdLst/>
              <a:ahLst/>
              <a:cxnLst>
                <a:cxn ang="0">
                  <a:pos x="1337" y="2128"/>
                </a:cxn>
                <a:cxn ang="0">
                  <a:pos x="1376" y="2128"/>
                </a:cxn>
                <a:cxn ang="0">
                  <a:pos x="1429" y="2141"/>
                </a:cxn>
                <a:cxn ang="0">
                  <a:pos x="1474" y="2168"/>
                </a:cxn>
                <a:cxn ang="0">
                  <a:pos x="1509" y="2207"/>
                </a:cxn>
                <a:cxn ang="0">
                  <a:pos x="1533" y="2255"/>
                </a:cxn>
                <a:cxn ang="0">
                  <a:pos x="1541" y="2310"/>
                </a:cxn>
                <a:cxn ang="0">
                  <a:pos x="1533" y="2364"/>
                </a:cxn>
                <a:cxn ang="0">
                  <a:pos x="1509" y="2413"/>
                </a:cxn>
                <a:cxn ang="0">
                  <a:pos x="1474" y="2451"/>
                </a:cxn>
                <a:cxn ang="0">
                  <a:pos x="1429" y="2479"/>
                </a:cxn>
                <a:cxn ang="0">
                  <a:pos x="1376" y="2493"/>
                </a:cxn>
                <a:cxn ang="0">
                  <a:pos x="1320" y="2490"/>
                </a:cxn>
                <a:cxn ang="0">
                  <a:pos x="1270" y="2471"/>
                </a:cxn>
                <a:cxn ang="0">
                  <a:pos x="1227" y="2439"/>
                </a:cxn>
                <a:cxn ang="0">
                  <a:pos x="1195" y="2397"/>
                </a:cxn>
                <a:cxn ang="0">
                  <a:pos x="1178" y="2347"/>
                </a:cxn>
                <a:cxn ang="0">
                  <a:pos x="1175" y="2294"/>
                </a:cxn>
                <a:cxn ang="0">
                  <a:pos x="1183" y="2250"/>
                </a:cxn>
                <a:cxn ang="0">
                  <a:pos x="1203" y="2211"/>
                </a:cxn>
                <a:cxn ang="0">
                  <a:pos x="410" y="2211"/>
                </a:cxn>
                <a:cxn ang="0">
                  <a:pos x="429" y="2251"/>
                </a:cxn>
                <a:cxn ang="0">
                  <a:pos x="439" y="2295"/>
                </a:cxn>
                <a:cxn ang="0">
                  <a:pos x="436" y="2347"/>
                </a:cxn>
                <a:cxn ang="0">
                  <a:pos x="417" y="2397"/>
                </a:cxn>
                <a:cxn ang="0">
                  <a:pos x="385" y="2439"/>
                </a:cxn>
                <a:cxn ang="0">
                  <a:pos x="343" y="2471"/>
                </a:cxn>
                <a:cxn ang="0">
                  <a:pos x="293" y="2490"/>
                </a:cxn>
                <a:cxn ang="0">
                  <a:pos x="236" y="2493"/>
                </a:cxn>
                <a:cxn ang="0">
                  <a:pos x="184" y="2479"/>
                </a:cxn>
                <a:cxn ang="0">
                  <a:pos x="139" y="2451"/>
                </a:cxn>
                <a:cxn ang="0">
                  <a:pos x="103" y="2413"/>
                </a:cxn>
                <a:cxn ang="0">
                  <a:pos x="80" y="2364"/>
                </a:cxn>
                <a:cxn ang="0">
                  <a:pos x="71" y="2310"/>
                </a:cxn>
                <a:cxn ang="0">
                  <a:pos x="78" y="2263"/>
                </a:cxn>
                <a:cxn ang="0">
                  <a:pos x="96" y="2220"/>
                </a:cxn>
                <a:cxn ang="0">
                  <a:pos x="122" y="2183"/>
                </a:cxn>
                <a:cxn ang="0">
                  <a:pos x="158" y="2154"/>
                </a:cxn>
                <a:cxn ang="0">
                  <a:pos x="200" y="2134"/>
                </a:cxn>
                <a:cxn ang="0">
                  <a:pos x="1178" y="2026"/>
                </a:cxn>
                <a:cxn ang="0">
                  <a:pos x="152" y="1741"/>
                </a:cxn>
                <a:cxn ang="0">
                  <a:pos x="2064" y="379"/>
                </a:cxn>
                <a:cxn ang="0">
                  <a:pos x="2444" y="97"/>
                </a:cxn>
                <a:cxn ang="0">
                  <a:pos x="2048" y="678"/>
                </a:cxn>
                <a:cxn ang="0">
                  <a:pos x="1482" y="1816"/>
                </a:cxn>
                <a:cxn ang="0">
                  <a:pos x="196" y="733"/>
                </a:cxn>
                <a:cxn ang="0">
                  <a:pos x="1829" y="733"/>
                </a:cxn>
              </a:cxnLst>
              <a:rect l="0" t="0" r="r" b="b"/>
              <a:pathLst>
                <a:path w="2444" h="2493">
                  <a:moveTo>
                    <a:pt x="1318" y="2131"/>
                  </a:moveTo>
                  <a:lnTo>
                    <a:pt x="1328" y="2129"/>
                  </a:lnTo>
                  <a:lnTo>
                    <a:pt x="1337" y="2128"/>
                  </a:lnTo>
                  <a:lnTo>
                    <a:pt x="1347" y="2127"/>
                  </a:lnTo>
                  <a:lnTo>
                    <a:pt x="1357" y="2127"/>
                  </a:lnTo>
                  <a:lnTo>
                    <a:pt x="1376" y="2128"/>
                  </a:lnTo>
                  <a:lnTo>
                    <a:pt x="1395" y="2130"/>
                  </a:lnTo>
                  <a:lnTo>
                    <a:pt x="1412" y="2134"/>
                  </a:lnTo>
                  <a:lnTo>
                    <a:pt x="1429" y="2141"/>
                  </a:lnTo>
                  <a:lnTo>
                    <a:pt x="1445" y="2149"/>
                  </a:lnTo>
                  <a:lnTo>
                    <a:pt x="1460" y="2157"/>
                  </a:lnTo>
                  <a:lnTo>
                    <a:pt x="1474" y="2168"/>
                  </a:lnTo>
                  <a:lnTo>
                    <a:pt x="1487" y="2181"/>
                  </a:lnTo>
                  <a:lnTo>
                    <a:pt x="1499" y="2193"/>
                  </a:lnTo>
                  <a:lnTo>
                    <a:pt x="1509" y="2207"/>
                  </a:lnTo>
                  <a:lnTo>
                    <a:pt x="1519" y="2222"/>
                  </a:lnTo>
                  <a:lnTo>
                    <a:pt x="1527" y="2239"/>
                  </a:lnTo>
                  <a:lnTo>
                    <a:pt x="1533" y="2255"/>
                  </a:lnTo>
                  <a:lnTo>
                    <a:pt x="1538" y="2273"/>
                  </a:lnTo>
                  <a:lnTo>
                    <a:pt x="1540" y="2291"/>
                  </a:lnTo>
                  <a:lnTo>
                    <a:pt x="1541" y="2310"/>
                  </a:lnTo>
                  <a:lnTo>
                    <a:pt x="1540" y="2329"/>
                  </a:lnTo>
                  <a:lnTo>
                    <a:pt x="1538" y="2347"/>
                  </a:lnTo>
                  <a:lnTo>
                    <a:pt x="1533" y="2364"/>
                  </a:lnTo>
                  <a:lnTo>
                    <a:pt x="1527" y="2381"/>
                  </a:lnTo>
                  <a:lnTo>
                    <a:pt x="1519" y="2397"/>
                  </a:lnTo>
                  <a:lnTo>
                    <a:pt x="1509" y="2413"/>
                  </a:lnTo>
                  <a:lnTo>
                    <a:pt x="1499" y="2427"/>
                  </a:lnTo>
                  <a:lnTo>
                    <a:pt x="1487" y="2439"/>
                  </a:lnTo>
                  <a:lnTo>
                    <a:pt x="1474" y="2451"/>
                  </a:lnTo>
                  <a:lnTo>
                    <a:pt x="1460" y="2462"/>
                  </a:lnTo>
                  <a:lnTo>
                    <a:pt x="1445" y="2471"/>
                  </a:lnTo>
                  <a:lnTo>
                    <a:pt x="1429" y="2479"/>
                  </a:lnTo>
                  <a:lnTo>
                    <a:pt x="1412" y="2485"/>
                  </a:lnTo>
                  <a:lnTo>
                    <a:pt x="1395" y="2490"/>
                  </a:lnTo>
                  <a:lnTo>
                    <a:pt x="1376" y="2493"/>
                  </a:lnTo>
                  <a:lnTo>
                    <a:pt x="1357" y="2493"/>
                  </a:lnTo>
                  <a:lnTo>
                    <a:pt x="1339" y="2493"/>
                  </a:lnTo>
                  <a:lnTo>
                    <a:pt x="1320" y="2490"/>
                  </a:lnTo>
                  <a:lnTo>
                    <a:pt x="1303" y="2485"/>
                  </a:lnTo>
                  <a:lnTo>
                    <a:pt x="1286" y="2479"/>
                  </a:lnTo>
                  <a:lnTo>
                    <a:pt x="1270" y="2471"/>
                  </a:lnTo>
                  <a:lnTo>
                    <a:pt x="1255" y="2462"/>
                  </a:lnTo>
                  <a:lnTo>
                    <a:pt x="1241" y="2451"/>
                  </a:lnTo>
                  <a:lnTo>
                    <a:pt x="1227" y="2439"/>
                  </a:lnTo>
                  <a:lnTo>
                    <a:pt x="1215" y="2427"/>
                  </a:lnTo>
                  <a:lnTo>
                    <a:pt x="1205" y="2413"/>
                  </a:lnTo>
                  <a:lnTo>
                    <a:pt x="1195" y="2397"/>
                  </a:lnTo>
                  <a:lnTo>
                    <a:pt x="1188" y="2381"/>
                  </a:lnTo>
                  <a:lnTo>
                    <a:pt x="1182" y="2364"/>
                  </a:lnTo>
                  <a:lnTo>
                    <a:pt x="1178" y="2347"/>
                  </a:lnTo>
                  <a:lnTo>
                    <a:pt x="1175" y="2329"/>
                  </a:lnTo>
                  <a:lnTo>
                    <a:pt x="1173" y="2310"/>
                  </a:lnTo>
                  <a:lnTo>
                    <a:pt x="1175" y="2294"/>
                  </a:lnTo>
                  <a:lnTo>
                    <a:pt x="1177" y="2280"/>
                  </a:lnTo>
                  <a:lnTo>
                    <a:pt x="1179" y="2264"/>
                  </a:lnTo>
                  <a:lnTo>
                    <a:pt x="1183" y="2250"/>
                  </a:lnTo>
                  <a:lnTo>
                    <a:pt x="1189" y="2237"/>
                  </a:lnTo>
                  <a:lnTo>
                    <a:pt x="1195" y="2223"/>
                  </a:lnTo>
                  <a:lnTo>
                    <a:pt x="1203" y="2211"/>
                  </a:lnTo>
                  <a:lnTo>
                    <a:pt x="1211" y="2199"/>
                  </a:lnTo>
                  <a:lnTo>
                    <a:pt x="402" y="2199"/>
                  </a:lnTo>
                  <a:lnTo>
                    <a:pt x="410" y="2211"/>
                  </a:lnTo>
                  <a:lnTo>
                    <a:pt x="418" y="2223"/>
                  </a:lnTo>
                  <a:lnTo>
                    <a:pt x="425" y="2237"/>
                  </a:lnTo>
                  <a:lnTo>
                    <a:pt x="429" y="2251"/>
                  </a:lnTo>
                  <a:lnTo>
                    <a:pt x="434" y="2265"/>
                  </a:lnTo>
                  <a:lnTo>
                    <a:pt x="437" y="2280"/>
                  </a:lnTo>
                  <a:lnTo>
                    <a:pt x="439" y="2295"/>
                  </a:lnTo>
                  <a:lnTo>
                    <a:pt x="439" y="2310"/>
                  </a:lnTo>
                  <a:lnTo>
                    <a:pt x="438" y="2329"/>
                  </a:lnTo>
                  <a:lnTo>
                    <a:pt x="436" y="2347"/>
                  </a:lnTo>
                  <a:lnTo>
                    <a:pt x="431" y="2364"/>
                  </a:lnTo>
                  <a:lnTo>
                    <a:pt x="425" y="2381"/>
                  </a:lnTo>
                  <a:lnTo>
                    <a:pt x="417" y="2397"/>
                  </a:lnTo>
                  <a:lnTo>
                    <a:pt x="408" y="2413"/>
                  </a:lnTo>
                  <a:lnTo>
                    <a:pt x="397" y="2427"/>
                  </a:lnTo>
                  <a:lnTo>
                    <a:pt x="385" y="2439"/>
                  </a:lnTo>
                  <a:lnTo>
                    <a:pt x="372" y="2451"/>
                  </a:lnTo>
                  <a:lnTo>
                    <a:pt x="359" y="2462"/>
                  </a:lnTo>
                  <a:lnTo>
                    <a:pt x="343" y="2471"/>
                  </a:lnTo>
                  <a:lnTo>
                    <a:pt x="327" y="2479"/>
                  </a:lnTo>
                  <a:lnTo>
                    <a:pt x="310" y="2485"/>
                  </a:lnTo>
                  <a:lnTo>
                    <a:pt x="293" y="2490"/>
                  </a:lnTo>
                  <a:lnTo>
                    <a:pt x="274" y="2493"/>
                  </a:lnTo>
                  <a:lnTo>
                    <a:pt x="255" y="2493"/>
                  </a:lnTo>
                  <a:lnTo>
                    <a:pt x="236" y="2493"/>
                  </a:lnTo>
                  <a:lnTo>
                    <a:pt x="219" y="2490"/>
                  </a:lnTo>
                  <a:lnTo>
                    <a:pt x="201" y="2485"/>
                  </a:lnTo>
                  <a:lnTo>
                    <a:pt x="184" y="2479"/>
                  </a:lnTo>
                  <a:lnTo>
                    <a:pt x="168" y="2471"/>
                  </a:lnTo>
                  <a:lnTo>
                    <a:pt x="153" y="2462"/>
                  </a:lnTo>
                  <a:lnTo>
                    <a:pt x="139" y="2451"/>
                  </a:lnTo>
                  <a:lnTo>
                    <a:pt x="125" y="2439"/>
                  </a:lnTo>
                  <a:lnTo>
                    <a:pt x="114" y="2427"/>
                  </a:lnTo>
                  <a:lnTo>
                    <a:pt x="103" y="2413"/>
                  </a:lnTo>
                  <a:lnTo>
                    <a:pt x="94" y="2397"/>
                  </a:lnTo>
                  <a:lnTo>
                    <a:pt x="87" y="2381"/>
                  </a:lnTo>
                  <a:lnTo>
                    <a:pt x="80" y="2364"/>
                  </a:lnTo>
                  <a:lnTo>
                    <a:pt x="76" y="2347"/>
                  </a:lnTo>
                  <a:lnTo>
                    <a:pt x="72" y="2329"/>
                  </a:lnTo>
                  <a:lnTo>
                    <a:pt x="71" y="2310"/>
                  </a:lnTo>
                  <a:lnTo>
                    <a:pt x="72" y="2294"/>
                  </a:lnTo>
                  <a:lnTo>
                    <a:pt x="75" y="2279"/>
                  </a:lnTo>
                  <a:lnTo>
                    <a:pt x="78" y="2263"/>
                  </a:lnTo>
                  <a:lnTo>
                    <a:pt x="82" y="2248"/>
                  </a:lnTo>
                  <a:lnTo>
                    <a:pt x="89" y="2233"/>
                  </a:lnTo>
                  <a:lnTo>
                    <a:pt x="96" y="2220"/>
                  </a:lnTo>
                  <a:lnTo>
                    <a:pt x="103" y="2207"/>
                  </a:lnTo>
                  <a:lnTo>
                    <a:pt x="112" y="2195"/>
                  </a:lnTo>
                  <a:lnTo>
                    <a:pt x="122" y="2183"/>
                  </a:lnTo>
                  <a:lnTo>
                    <a:pt x="133" y="2173"/>
                  </a:lnTo>
                  <a:lnTo>
                    <a:pt x="145" y="2163"/>
                  </a:lnTo>
                  <a:lnTo>
                    <a:pt x="158" y="2154"/>
                  </a:lnTo>
                  <a:lnTo>
                    <a:pt x="172" y="2146"/>
                  </a:lnTo>
                  <a:lnTo>
                    <a:pt x="186" y="2140"/>
                  </a:lnTo>
                  <a:lnTo>
                    <a:pt x="200" y="2134"/>
                  </a:lnTo>
                  <a:lnTo>
                    <a:pt x="216" y="2131"/>
                  </a:lnTo>
                  <a:lnTo>
                    <a:pt x="282" y="2026"/>
                  </a:lnTo>
                  <a:lnTo>
                    <a:pt x="1178" y="2026"/>
                  </a:lnTo>
                  <a:lnTo>
                    <a:pt x="1288" y="1816"/>
                  </a:lnTo>
                  <a:lnTo>
                    <a:pt x="161" y="1816"/>
                  </a:lnTo>
                  <a:lnTo>
                    <a:pt x="152" y="1741"/>
                  </a:lnTo>
                  <a:lnTo>
                    <a:pt x="0" y="560"/>
                  </a:lnTo>
                  <a:lnTo>
                    <a:pt x="1921" y="560"/>
                  </a:lnTo>
                  <a:lnTo>
                    <a:pt x="2064" y="379"/>
                  </a:lnTo>
                  <a:lnTo>
                    <a:pt x="2056" y="374"/>
                  </a:lnTo>
                  <a:lnTo>
                    <a:pt x="2251" y="0"/>
                  </a:lnTo>
                  <a:lnTo>
                    <a:pt x="2444" y="97"/>
                  </a:lnTo>
                  <a:lnTo>
                    <a:pt x="2249" y="472"/>
                  </a:lnTo>
                  <a:lnTo>
                    <a:pt x="2220" y="458"/>
                  </a:lnTo>
                  <a:lnTo>
                    <a:pt x="2048" y="678"/>
                  </a:lnTo>
                  <a:lnTo>
                    <a:pt x="2044" y="685"/>
                  </a:lnTo>
                  <a:lnTo>
                    <a:pt x="1484" y="1816"/>
                  </a:lnTo>
                  <a:lnTo>
                    <a:pt x="1482" y="1816"/>
                  </a:lnTo>
                  <a:lnTo>
                    <a:pt x="1318" y="2131"/>
                  </a:lnTo>
                  <a:close/>
                  <a:moveTo>
                    <a:pt x="1829" y="733"/>
                  </a:moveTo>
                  <a:lnTo>
                    <a:pt x="196" y="733"/>
                  </a:lnTo>
                  <a:lnTo>
                    <a:pt x="312" y="1643"/>
                  </a:lnTo>
                  <a:lnTo>
                    <a:pt x="1377" y="1643"/>
                  </a:lnTo>
                  <a:lnTo>
                    <a:pt x="1829" y="7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72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9318" b="1591"/>
          <a:stretch/>
        </p:blipFill>
        <p:spPr>
          <a:xfrm>
            <a:off x="0" y="0"/>
            <a:ext cx="12192000" cy="71260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9051" y="0"/>
            <a:ext cx="12225566" cy="712601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55975" y="1905769"/>
            <a:ext cx="10850539" cy="77838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1355975" y="3066625"/>
            <a:ext cx="10850539" cy="77838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1355975" y="4204519"/>
            <a:ext cx="10850539" cy="77838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118712" y="2027963"/>
            <a:ext cx="990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Swis721 Md BT" panose="020B0604020202020204" pitchFamily="34" charset="0"/>
              </a:rPr>
              <a:t>Right inventory visibility across channels…easier said than </a:t>
            </a:r>
            <a:r>
              <a:rPr lang="en-US" sz="24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done</a:t>
            </a:r>
            <a:endParaRPr lang="en-US" sz="2400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5975" y="3219069"/>
            <a:ext cx="1066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Order visibility – OMS implementations are long complex investments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5975" y="4362880"/>
            <a:ext cx="1066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Consistency in customer experience – UI to Associate training to pricing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5975" y="1437068"/>
            <a:ext cx="449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wis721 Md BT" panose="020B0604020202020204" pitchFamily="34" charset="0"/>
              </a:rPr>
              <a:t>Yes there are</a:t>
            </a:r>
            <a:r>
              <a:rPr lang="en-US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…</a:t>
            </a:r>
            <a:endParaRPr lang="en-US" sz="2000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051" y="5975132"/>
            <a:ext cx="12225566" cy="600857"/>
          </a:xfrm>
          <a:prstGeom prst="rect">
            <a:avLst/>
          </a:prstGeom>
          <a:solidFill>
            <a:srgbClr val="F3A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2263" y="6029724"/>
            <a:ext cx="1092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Swis721 Md BT"/>
              </a:rPr>
              <a:t>But this is a natural maturity cycle…some are more mature than others</a:t>
            </a:r>
            <a:endParaRPr lang="en-IN" sz="2400" b="1" dirty="0">
              <a:latin typeface="Swis721 Md B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226" y="135019"/>
            <a:ext cx="38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Are there </a:t>
            </a:r>
            <a:r>
              <a:rPr lang="en-US" sz="2800" b="1" dirty="0">
                <a:solidFill>
                  <a:srgbClr val="FFCE54"/>
                </a:solidFill>
              </a:rPr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27570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7032"/>
          <a:stretch/>
        </p:blipFill>
        <p:spPr>
          <a:xfrm>
            <a:off x="0" y="20719"/>
            <a:ext cx="12192000" cy="683728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1" y="0"/>
            <a:ext cx="12194883" cy="6858001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702" y="978486"/>
            <a:ext cx="1160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Is that it in retail journey? What are the next opportunities? </a:t>
            </a: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What is lacking in this Omnichannel model?</a:t>
            </a:r>
            <a:endParaRPr lang="en-IN" sz="2000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03362" y="1931786"/>
            <a:ext cx="4517410" cy="3659725"/>
            <a:chOff x="1432615" y="1684136"/>
            <a:chExt cx="5037031" cy="3659725"/>
          </a:xfrm>
        </p:grpSpPr>
        <p:sp>
          <p:nvSpPr>
            <p:cNvPr id="50" name="TextBox 49"/>
            <p:cNvSpPr txBox="1"/>
            <p:nvPr/>
          </p:nvSpPr>
          <p:spPr>
            <a:xfrm>
              <a:off x="1742363" y="1793320"/>
              <a:ext cx="401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CX Opportunities</a:t>
              </a:r>
              <a:endParaRPr lang="en-US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55" name="Right Triangle 54"/>
            <p:cNvSpPr/>
            <p:nvPr/>
          </p:nvSpPr>
          <p:spPr>
            <a:xfrm flipV="1">
              <a:off x="6158124" y="2219445"/>
              <a:ext cx="311522" cy="33822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6" name="Right Triangle 55"/>
            <p:cNvSpPr/>
            <p:nvPr/>
          </p:nvSpPr>
          <p:spPr>
            <a:xfrm flipH="1" flipV="1">
              <a:off x="1445398" y="2205802"/>
              <a:ext cx="311522" cy="33822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1759177" y="2034256"/>
              <a:ext cx="4383729" cy="33096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/>
            <a:lstStyle>
              <a:lvl1pPr marL="182563" indent="-182563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ct val="35000"/>
                </a:spcAft>
                <a:buClr>
                  <a:srgbClr val="831F41"/>
                </a:buClr>
                <a:buFont typeface="Wingdings" pitchFamily="2" charset="2"/>
                <a:buChar char="ü"/>
              </a:pPr>
              <a:endParaRPr lang="en-US" sz="1100" dirty="0">
                <a:solidFill>
                  <a:srgbClr val="63666A"/>
                </a:solidFill>
                <a:cs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432615" y="1684136"/>
              <a:ext cx="5037030" cy="525851"/>
            </a:xfrm>
            <a:prstGeom prst="rect">
              <a:avLst/>
            </a:prstGeom>
            <a:solidFill>
              <a:srgbClr val="F3744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563" indent="-182563">
                <a:lnSpc>
                  <a:spcPct val="95000"/>
                </a:lnSpc>
                <a:spcAft>
                  <a:spcPct val="35000"/>
                </a:spcAft>
                <a:buClr>
                  <a:srgbClr val="831F41"/>
                </a:buClr>
                <a:buFont typeface="Wingdings" pitchFamily="2" charset="2"/>
                <a:buChar char="ü"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19591" y="1931786"/>
            <a:ext cx="5145811" cy="4142997"/>
            <a:chOff x="1488284" y="1684136"/>
            <a:chExt cx="4967713" cy="4142997"/>
          </a:xfrm>
        </p:grpSpPr>
        <p:sp>
          <p:nvSpPr>
            <p:cNvPr id="5" name="TextBox 4"/>
            <p:cNvSpPr txBox="1"/>
            <p:nvPr/>
          </p:nvSpPr>
          <p:spPr>
            <a:xfrm>
              <a:off x="1742363" y="1793320"/>
              <a:ext cx="401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Swis721 Md BT" panose="020B0604020202020204" pitchFamily="34" charset="0"/>
                </a:rPr>
                <a:t>CX Opportunities</a:t>
              </a:r>
              <a:endParaRPr lang="en-US" dirty="0">
                <a:solidFill>
                  <a:schemeClr val="bg1"/>
                </a:solidFill>
                <a:latin typeface="Swis721 Md BT" panose="020B0604020202020204" pitchFamily="34" charset="0"/>
              </a:endParaRPr>
            </a:p>
          </p:txBody>
        </p:sp>
        <p:sp>
          <p:nvSpPr>
            <p:cNvPr id="34" name="Right Triangle 33"/>
            <p:cNvSpPr/>
            <p:nvPr/>
          </p:nvSpPr>
          <p:spPr>
            <a:xfrm flipV="1">
              <a:off x="6130828" y="2219445"/>
              <a:ext cx="311522" cy="338224"/>
            </a:xfrm>
            <a:prstGeom prst="rt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ight Triangle 35"/>
            <p:cNvSpPr/>
            <p:nvPr/>
          </p:nvSpPr>
          <p:spPr>
            <a:xfrm flipH="1" flipV="1">
              <a:off x="1488284" y="2205802"/>
              <a:ext cx="311522" cy="338224"/>
            </a:xfrm>
            <a:prstGeom prst="rt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1774395" y="2034257"/>
              <a:ext cx="4383729" cy="3792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/>
            <a:lstStyle>
              <a:lvl1pPr marL="182563" indent="-182563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ct val="35000"/>
                </a:spcAft>
                <a:buClr>
                  <a:srgbClr val="831F41"/>
                </a:buClr>
                <a:buFont typeface="Wingdings" pitchFamily="2" charset="2"/>
                <a:buChar char="ü"/>
              </a:pPr>
              <a:endParaRPr lang="en-US" sz="1100" dirty="0">
                <a:solidFill>
                  <a:srgbClr val="63666A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488284" y="1684136"/>
              <a:ext cx="4967713" cy="525851"/>
            </a:xfrm>
            <a:prstGeom prst="rect">
              <a:avLst/>
            </a:prstGeom>
            <a:solidFill>
              <a:srgbClr val="4BB9D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563" indent="-182563">
                <a:lnSpc>
                  <a:spcPct val="95000"/>
                </a:lnSpc>
                <a:spcAft>
                  <a:spcPct val="35000"/>
                </a:spcAft>
                <a:buClr>
                  <a:srgbClr val="831F41"/>
                </a:buClr>
                <a:buFont typeface="Wingdings" pitchFamily="2" charset="2"/>
                <a:buChar char="ü"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16989" y="5580302"/>
            <a:ext cx="5351015" cy="732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11334" y="5695284"/>
            <a:ext cx="468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Swis721 Md BT" panose="020B0604020202020204" pitchFamily="34" charset="0"/>
              </a:rPr>
              <a:t>KPIs / Metrics for mutual / store impact is not well understood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989" y="3424386"/>
            <a:ext cx="5351015" cy="727426"/>
          </a:xfrm>
          <a:prstGeom prst="rect">
            <a:avLst/>
          </a:prstGeom>
          <a:solidFill>
            <a:srgbClr val="656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16989" y="4848319"/>
            <a:ext cx="5351015" cy="727426"/>
          </a:xfrm>
          <a:prstGeom prst="rect">
            <a:avLst/>
          </a:prstGeom>
          <a:solidFill>
            <a:srgbClr val="656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6989" y="2709706"/>
            <a:ext cx="5351015" cy="732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016989" y="4133639"/>
            <a:ext cx="5351015" cy="732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990869" y="1983820"/>
            <a:ext cx="380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Technology Opportunities</a:t>
            </a:r>
            <a:endParaRPr lang="en-US" b="1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334" y="2887128"/>
            <a:ext cx="4238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Swis721 Md BT" panose="020B0604020202020204" pitchFamily="34" charset="0"/>
              </a:rPr>
              <a:t>Store experience is not enhanced much</a:t>
            </a:r>
            <a:endParaRPr lang="en-IN" sz="1600" dirty="0">
              <a:latin typeface="Swis721 Md BT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1334" y="3483503"/>
            <a:ext cx="477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Online and store journeys are independent – activity based jumping from one activity to other</a:t>
            </a:r>
            <a:endParaRPr lang="en-IN" sz="1600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54380" y="2725472"/>
            <a:ext cx="4633728" cy="2881805"/>
            <a:chOff x="6654380" y="2709706"/>
            <a:chExt cx="4633728" cy="2881805"/>
          </a:xfrm>
        </p:grpSpPr>
        <p:sp>
          <p:nvSpPr>
            <p:cNvPr id="47" name="Rectangle 46"/>
            <p:cNvSpPr/>
            <p:nvPr/>
          </p:nvSpPr>
          <p:spPr>
            <a:xfrm>
              <a:off x="6654380" y="3424386"/>
              <a:ext cx="4633728" cy="727426"/>
            </a:xfrm>
            <a:prstGeom prst="rect">
              <a:avLst/>
            </a:prstGeom>
            <a:solidFill>
              <a:srgbClr val="656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54380" y="4864085"/>
              <a:ext cx="4633728" cy="727426"/>
            </a:xfrm>
            <a:prstGeom prst="rect">
              <a:avLst/>
            </a:prstGeom>
            <a:solidFill>
              <a:srgbClr val="656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54380" y="2709706"/>
              <a:ext cx="4633728" cy="732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54380" y="4133639"/>
              <a:ext cx="4633728" cy="732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11334" y="4412397"/>
            <a:ext cx="450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Swis721 Md BT" panose="020B0604020202020204" pitchFamily="34" charset="0"/>
              </a:rPr>
              <a:t>Digital and store marketing are not linked</a:t>
            </a:r>
            <a:endParaRPr lang="en-IN" sz="1600" dirty="0">
              <a:latin typeface="Swis721 Md BT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1334" y="4940531"/>
            <a:ext cx="525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Store manager incentives for encouraging customers for online / digital channels are not aligned</a:t>
            </a:r>
            <a:endParaRPr lang="en-IN" sz="1600" dirty="0">
              <a:solidFill>
                <a:schemeClr val="bg1"/>
              </a:solidFill>
              <a:latin typeface="Swis721 Md BT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11259" y="2887128"/>
            <a:ext cx="423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Swis721 Md BT" panose="020B0604020202020204" pitchFamily="34" charset="0"/>
              </a:rPr>
              <a:t>Mobile in customers hand when in-store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11259" y="3606335"/>
            <a:ext cx="322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Mobile in associate’s hand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11259" y="4239303"/>
            <a:ext cx="425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Swis721 Md BT" panose="020B0604020202020204" pitchFamily="34" charset="0"/>
              </a:rPr>
              <a:t>IoT – Indoor Location knowledge, digital signage, virtual try-ons and mirrors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11259" y="5026750"/>
            <a:ext cx="397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  <a:latin typeface="Swis721 Md BT" panose="020B0604020202020204" pitchFamily="34" charset="0"/>
              </a:rPr>
              <a:t>Big data – easy insights  at low(er) cost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4687" y="1983820"/>
            <a:ext cx="380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wis721 Md BT" panose="020B0604020202020204" pitchFamily="34" charset="0"/>
              </a:rPr>
              <a:t>CX Opportunities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636026" y="5580302"/>
            <a:ext cx="4652082" cy="732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52226" y="165745"/>
            <a:ext cx="638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For us the question is different!</a:t>
            </a:r>
          </a:p>
        </p:txBody>
      </p:sp>
    </p:spTree>
    <p:extLst>
      <p:ext uri="{BB962C8B-B14F-4D97-AF65-F5344CB8AC3E}">
        <p14:creationId xmlns:p14="http://schemas.microsoft.com/office/powerpoint/2010/main" val="16723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920</Words>
  <Application>Microsoft Office PowerPoint</Application>
  <PresentationFormat>Custom</PresentationFormat>
  <Paragraphs>149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Hariharan</dc:creator>
  <cp:lastModifiedBy>Veena Gowda</cp:lastModifiedBy>
  <cp:revision>1760</cp:revision>
  <dcterms:created xsi:type="dcterms:W3CDTF">2016-08-12T14:48:47Z</dcterms:created>
  <dcterms:modified xsi:type="dcterms:W3CDTF">2016-09-08T17:34:15Z</dcterms:modified>
</cp:coreProperties>
</file>