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14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174B4A-E706-A44B-A4E9-B83F02541227}" type="datetimeFigureOut">
              <a:rPr lang="en-US" smtClean="0"/>
              <a:t>9/21/16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223E99-C725-7F49-8786-FC89E5391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657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</a:tabLst>
              <a:defRPr sz="2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eaLnBrk="0">
              <a:tabLst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</a:tabLst>
              <a:defRPr sz="2200"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 eaLnBrk="0">
              <a:tabLst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</a:tabLst>
              <a:defRPr sz="2200"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 eaLnBrk="0">
              <a:tabLst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</a:tabLst>
              <a:defRPr sz="2200"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 eaLnBrk="0">
              <a:tabLst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</a:tabLst>
              <a:defRPr sz="2200"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256602" indent="-205146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</a:tabLst>
              <a:defRPr sz="2200"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666893" indent="-205146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</a:tabLst>
              <a:defRPr sz="2200"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077185" indent="-205146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</a:tabLst>
              <a:defRPr sz="2200"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487476" indent="-205146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10291" algn="l"/>
                <a:tab pos="820583" algn="l"/>
                <a:tab pos="1230874" algn="l"/>
                <a:tab pos="1641165" algn="l"/>
                <a:tab pos="2051456" algn="l"/>
                <a:tab pos="2461748" algn="l"/>
                <a:tab pos="2872039" algn="l"/>
              </a:tabLst>
              <a:defRPr sz="2200"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/>
            <a:fld id="{1B47D353-4217-6F4E-90B1-DE0E6CE0B059}" type="slidenum">
              <a:rPr lang="en-US" sz="1300">
                <a:solidFill>
                  <a:srgbClr val="000000"/>
                </a:solidFill>
                <a:latin typeface="Times New Roman" charset="0"/>
              </a:rPr>
              <a:pPr eaLnBrk="1"/>
              <a:t>1</a:t>
            </a:fld>
            <a:endParaRPr lang="en-US" sz="13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9219" name="Text Box 1"/>
          <p:cNvSpPr txBox="1">
            <a:spLocks noChangeArrowheads="1"/>
          </p:cNvSpPr>
          <p:nvPr/>
        </p:nvSpPr>
        <p:spPr bwMode="auto">
          <a:xfrm>
            <a:off x="3881439" y="8686512"/>
            <a:ext cx="2955551" cy="435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eaLnBrk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eaLnBrk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 eaLnBrk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 eaLnBrk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 eaLnBrk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>
              <a:lnSpc>
                <a:spcPct val="95000"/>
              </a:lnSpc>
              <a:buClrTx/>
              <a:buFontTx/>
              <a:buNone/>
            </a:pPr>
            <a:fld id="{C091E8F2-CB88-A847-A958-9E2B7605CD29}" type="slidenum">
              <a:rPr lang="en-US" sz="1300">
                <a:solidFill>
                  <a:srgbClr val="000000"/>
                </a:solidFill>
                <a:latin typeface="Times New Roman" charset="0"/>
              </a:rPr>
              <a:pPr algn="r" eaLnBrk="1">
                <a:lnSpc>
                  <a:spcPct val="95000"/>
                </a:lnSpc>
                <a:buClrTx/>
                <a:buFontTx/>
                <a:buNone/>
              </a:pPr>
              <a:t>1</a:t>
            </a:fld>
            <a:endParaRPr lang="en-US" sz="13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9220" name="Text Box 2"/>
          <p:cNvSpPr txBox="1">
            <a:spLocks noChangeArrowheads="1"/>
          </p:cNvSpPr>
          <p:nvPr/>
        </p:nvSpPr>
        <p:spPr bwMode="auto">
          <a:xfrm>
            <a:off x="3881439" y="8686512"/>
            <a:ext cx="2959753" cy="440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eaLnBrk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eaLnBrk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 eaLnBrk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 eaLnBrk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 eaLnBrk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>
              <a:lnSpc>
                <a:spcPct val="95000"/>
              </a:lnSpc>
              <a:buClrTx/>
              <a:buFontTx/>
              <a:buNone/>
            </a:pPr>
            <a:fld id="{61F43512-D028-9C4E-8F27-07C8A89F5429}" type="slidenum">
              <a:rPr lang="en-US" sz="1300">
                <a:solidFill>
                  <a:srgbClr val="000000"/>
                </a:solidFill>
                <a:latin typeface="Times New Roman" charset="0"/>
              </a:rPr>
              <a:pPr algn="r" eaLnBrk="1">
                <a:lnSpc>
                  <a:spcPct val="95000"/>
                </a:lnSpc>
                <a:buClrTx/>
                <a:buFontTx/>
                <a:buNone/>
              </a:pPr>
              <a:t>1</a:t>
            </a:fld>
            <a:endParaRPr lang="en-US" sz="13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9221" name="Text Box 3"/>
          <p:cNvSpPr>
            <a:spLocks noChangeArrowheads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2" name="Text Box 4"/>
          <p:cNvSpPr>
            <a:spLocks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9FCFD-E1A1-2E4F-839C-CF4730E6478F}" type="datetimeFigureOut">
              <a:rPr lang="en-US" smtClean="0"/>
              <a:t>9/21/16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8A2FC-DE65-C140-8941-767929313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15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9FCFD-E1A1-2E4F-839C-CF4730E6478F}" type="datetimeFigureOut">
              <a:rPr lang="en-US" smtClean="0"/>
              <a:t>9/21/16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8A2FC-DE65-C140-8941-767929313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902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9FCFD-E1A1-2E4F-839C-CF4730E6478F}" type="datetimeFigureOut">
              <a:rPr lang="en-US" smtClean="0"/>
              <a:t>9/21/16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8A2FC-DE65-C140-8941-767929313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37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9FCFD-E1A1-2E4F-839C-CF4730E6478F}" type="datetimeFigureOut">
              <a:rPr lang="en-US" smtClean="0"/>
              <a:t>9/21/16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8A2FC-DE65-C140-8941-767929313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727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9FCFD-E1A1-2E4F-839C-CF4730E6478F}" type="datetimeFigureOut">
              <a:rPr lang="en-US" smtClean="0"/>
              <a:t>9/21/16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8A2FC-DE65-C140-8941-767929313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12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9FCFD-E1A1-2E4F-839C-CF4730E6478F}" type="datetimeFigureOut">
              <a:rPr lang="en-US" smtClean="0"/>
              <a:t>9/21/16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8A2FC-DE65-C140-8941-767929313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002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9FCFD-E1A1-2E4F-839C-CF4730E6478F}" type="datetimeFigureOut">
              <a:rPr lang="en-US" smtClean="0"/>
              <a:t>9/21/16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8A2FC-DE65-C140-8941-767929313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180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9FCFD-E1A1-2E4F-839C-CF4730E6478F}" type="datetimeFigureOut">
              <a:rPr lang="en-US" smtClean="0"/>
              <a:t>9/21/16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8A2FC-DE65-C140-8941-767929313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991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9FCFD-E1A1-2E4F-839C-CF4730E6478F}" type="datetimeFigureOut">
              <a:rPr lang="en-US" smtClean="0"/>
              <a:t>9/21/16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8A2FC-DE65-C140-8941-767929313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559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9FCFD-E1A1-2E4F-839C-CF4730E6478F}" type="datetimeFigureOut">
              <a:rPr lang="en-US" smtClean="0"/>
              <a:t>9/21/16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8A2FC-DE65-C140-8941-767929313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390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9FCFD-E1A1-2E4F-839C-CF4730E6478F}" type="datetimeFigureOut">
              <a:rPr lang="en-US" smtClean="0"/>
              <a:t>9/21/16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8A2FC-DE65-C140-8941-767929313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990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9FCFD-E1A1-2E4F-839C-CF4730E6478F}" type="datetimeFigureOut">
              <a:rPr lang="en-US" smtClean="0"/>
              <a:t>9/21/16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8A2FC-DE65-C140-8941-767929313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824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" Type="http://schemas.openxmlformats.org/officeDocument/2006/relationships/image" Target="../media/image9.png"/><Relationship Id="rId12" Type="http://schemas.openxmlformats.org/officeDocument/2006/relationships/image" Target="../media/image10.png"/><Relationship Id="rId13" Type="http://schemas.openxmlformats.org/officeDocument/2006/relationships/image" Target="../media/image11.png"/><Relationship Id="rId14" Type="http://schemas.openxmlformats.org/officeDocument/2006/relationships/image" Target="../media/image12.png"/><Relationship Id="rId15" Type="http://schemas.openxmlformats.org/officeDocument/2006/relationships/image" Target="../media/image13.png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emf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image" Target="../media/image6.png"/><Relationship Id="rId9" Type="http://schemas.openxmlformats.org/officeDocument/2006/relationships/image" Target="../media/image7.png"/><Relationship Id="rId10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1143000"/>
            <a:ext cx="16002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4" name="Rectangle 6"/>
          <p:cNvSpPr>
            <a:spLocks noChangeArrowheads="1"/>
          </p:cNvSpPr>
          <p:nvPr/>
        </p:nvSpPr>
        <p:spPr bwMode="auto">
          <a:xfrm>
            <a:off x="2171700" y="163513"/>
            <a:ext cx="4440238" cy="58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5000" rIns="90000" bIns="45000">
            <a:spAutoFit/>
          </a:bodyPr>
          <a:lstStyle/>
          <a:p>
            <a:pPr algn="ctr"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u="sng">
                <a:solidFill>
                  <a:srgbClr val="666666"/>
                </a:solidFill>
                <a:latin typeface="Georgia" charset="0"/>
              </a:rPr>
              <a:t>Customers That Use Us</a:t>
            </a:r>
          </a:p>
        </p:txBody>
      </p:sp>
      <p:pic>
        <p:nvPicPr>
          <p:cNvPr id="8196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2300" y="3175"/>
            <a:ext cx="935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8197" name="Picture 5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066800"/>
            <a:ext cx="31972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5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33600"/>
            <a:ext cx="306228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Picture 5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667000"/>
            <a:ext cx="2389188" cy="92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Picture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450" y="9620250"/>
            <a:ext cx="5270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1" name="Picture 1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2850" y="9772650"/>
            <a:ext cx="5270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2" name="Picture 1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0" y="9925050"/>
            <a:ext cx="5270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3" name="Picture 1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0389" y="4724400"/>
            <a:ext cx="12255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4" name="Picture 1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637" y="5791200"/>
            <a:ext cx="26574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5" name="Picture 1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2362200"/>
            <a:ext cx="17526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6" name="Picture 16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914400"/>
            <a:ext cx="337978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7" name="Picture 1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" y="3505200"/>
            <a:ext cx="2824163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8" name="Picture 2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4038600"/>
            <a:ext cx="21336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9" name="Picture 3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8625" y="4054642"/>
            <a:ext cx="4016375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10" name="Picture 4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105400"/>
            <a:ext cx="1905000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266088"/>
      </p:ext>
    </p:extLst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</Words>
  <Application>Microsoft Macintosh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Edamam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Victor Penev</dc:creator>
  <cp:lastModifiedBy>Victor Penev</cp:lastModifiedBy>
  <cp:revision>2</cp:revision>
  <dcterms:created xsi:type="dcterms:W3CDTF">2016-09-21T20:49:45Z</dcterms:created>
  <dcterms:modified xsi:type="dcterms:W3CDTF">2016-09-21T20:51:42Z</dcterms:modified>
</cp:coreProperties>
</file>