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74B4A-E706-A44B-A4E9-B83F02541227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23E99-C725-7F49-8786-FC89E539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57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</a:tabLst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>
              <a:tabLst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</a:tabLst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>
              <a:tabLst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</a:tabLst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>
              <a:tabLst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</a:tabLst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>
              <a:tabLst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</a:tabLst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256602" indent="-20514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</a:tabLst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666893" indent="-20514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</a:tabLst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077185" indent="-20514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</a:tabLst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487476" indent="-20514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</a:tabLst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1B47D353-4217-6F4E-90B1-DE0E6CE0B059}" type="slidenum">
              <a:rPr lang="en-US" sz="1300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en-US" sz="13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81439" y="8686512"/>
            <a:ext cx="2955551" cy="43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C091E8F2-CB88-A847-A958-9E2B7605CD29}" type="slidenum">
              <a:rPr lang="en-US" sz="1300">
                <a:solidFill>
                  <a:srgbClr val="000000"/>
                </a:solidFill>
                <a:latin typeface="Times New Roman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3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3881439" y="8686512"/>
            <a:ext cx="2959753" cy="44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61F43512-D028-9C4E-8F27-07C8A89F5429}" type="slidenum">
              <a:rPr lang="en-US" sz="1300">
                <a:solidFill>
                  <a:srgbClr val="000000"/>
                </a:solidFill>
                <a:latin typeface="Times New Roman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3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221" name="Text Box 3"/>
          <p:cNvSpPr>
            <a:spLocks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2" name="Text Box 4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FCFD-E1A1-2E4F-839C-CF4730E6478F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A2FC-DE65-C140-8941-76792931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5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FCFD-E1A1-2E4F-839C-CF4730E6478F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A2FC-DE65-C140-8941-76792931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0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FCFD-E1A1-2E4F-839C-CF4730E6478F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A2FC-DE65-C140-8941-76792931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FCFD-E1A1-2E4F-839C-CF4730E6478F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A2FC-DE65-C140-8941-76792931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2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FCFD-E1A1-2E4F-839C-CF4730E6478F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A2FC-DE65-C140-8941-76792931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FCFD-E1A1-2E4F-839C-CF4730E6478F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A2FC-DE65-C140-8941-76792931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0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FCFD-E1A1-2E4F-839C-CF4730E6478F}" type="datetimeFigureOut">
              <a:rPr lang="en-US" smtClean="0"/>
              <a:t>9/21/16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A2FC-DE65-C140-8941-76792931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8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FCFD-E1A1-2E4F-839C-CF4730E6478F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A2FC-DE65-C140-8941-76792931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9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FCFD-E1A1-2E4F-839C-CF4730E6478F}" type="datetimeFigureOut">
              <a:rPr lang="en-US" smtClean="0"/>
              <a:t>9/21/16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A2FC-DE65-C140-8941-76792931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5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FCFD-E1A1-2E4F-839C-CF4730E6478F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A2FC-DE65-C140-8941-76792931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9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FCFD-E1A1-2E4F-839C-CF4730E6478F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A2FC-DE65-C140-8941-76792931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9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9FCFD-E1A1-2E4F-839C-CF4730E6478F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8A2FC-DE65-C140-8941-76792931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2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430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2171700" y="163513"/>
            <a:ext cx="444023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u="sng">
                <a:solidFill>
                  <a:srgbClr val="666666"/>
                </a:solidFill>
                <a:latin typeface="Georgia" charset="0"/>
              </a:rPr>
              <a:t>Customers That Use Us</a:t>
            </a:r>
          </a:p>
        </p:txBody>
      </p:sp>
      <p:pic>
        <p:nvPicPr>
          <p:cNvPr id="8196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300" y="3175"/>
            <a:ext cx="93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197" name="Picture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066800"/>
            <a:ext cx="3197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5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0622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5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667000"/>
            <a:ext cx="2389188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9620250"/>
            <a:ext cx="527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9772650"/>
            <a:ext cx="527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9925050"/>
            <a:ext cx="527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389" y="4724400"/>
            <a:ext cx="1225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7" y="5791200"/>
            <a:ext cx="26574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62200"/>
            <a:ext cx="1752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33797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505200"/>
            <a:ext cx="28241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038600"/>
            <a:ext cx="2133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Picture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4054642"/>
            <a:ext cx="40163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Picture 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105400"/>
            <a:ext cx="19050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6608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Edamam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Penev</dc:creator>
  <cp:lastModifiedBy>Victor Penev</cp:lastModifiedBy>
  <cp:revision>2</cp:revision>
  <dcterms:created xsi:type="dcterms:W3CDTF">2016-09-21T20:49:45Z</dcterms:created>
  <dcterms:modified xsi:type="dcterms:W3CDTF">2016-09-21T20:51:42Z</dcterms:modified>
</cp:coreProperties>
</file>