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napToObjects="1">
      <p:cViewPr varScale="1">
        <p:scale>
          <a:sx n="115" d="100"/>
          <a:sy n="115" d="100"/>
        </p:scale>
        <p:origin x="-9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C3CDB-E730-7B42-A0FE-B1B2A3C644CC}" type="datetimeFigureOut">
              <a:rPr lang="en-US" smtClean="0"/>
              <a:t>11/3/16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9110-99D3-594F-A9FB-6AE45A6F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530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C3CDB-E730-7B42-A0FE-B1B2A3C644CC}" type="datetimeFigureOut">
              <a:rPr lang="en-US" smtClean="0"/>
              <a:t>11/3/16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9110-99D3-594F-A9FB-6AE45A6F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203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C3CDB-E730-7B42-A0FE-B1B2A3C644CC}" type="datetimeFigureOut">
              <a:rPr lang="en-US" smtClean="0"/>
              <a:t>11/3/16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9110-99D3-594F-A9FB-6AE45A6F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479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C3CDB-E730-7B42-A0FE-B1B2A3C644CC}" type="datetimeFigureOut">
              <a:rPr lang="en-US" smtClean="0"/>
              <a:t>11/3/16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9110-99D3-594F-A9FB-6AE45A6F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3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C3CDB-E730-7B42-A0FE-B1B2A3C644CC}" type="datetimeFigureOut">
              <a:rPr lang="en-US" smtClean="0"/>
              <a:t>11/3/16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9110-99D3-594F-A9FB-6AE45A6F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547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C3CDB-E730-7B42-A0FE-B1B2A3C644CC}" type="datetimeFigureOut">
              <a:rPr lang="en-US" smtClean="0"/>
              <a:t>11/3/16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9110-99D3-594F-A9FB-6AE45A6F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985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C3CDB-E730-7B42-A0FE-B1B2A3C644CC}" type="datetimeFigureOut">
              <a:rPr lang="en-US" smtClean="0"/>
              <a:t>11/3/16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9110-99D3-594F-A9FB-6AE45A6F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863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C3CDB-E730-7B42-A0FE-B1B2A3C644CC}" type="datetimeFigureOut">
              <a:rPr lang="en-US" smtClean="0"/>
              <a:t>11/3/16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9110-99D3-594F-A9FB-6AE45A6F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186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C3CDB-E730-7B42-A0FE-B1B2A3C644CC}" type="datetimeFigureOut">
              <a:rPr lang="en-US" smtClean="0"/>
              <a:t>11/3/16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9110-99D3-594F-A9FB-6AE45A6F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71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C3CDB-E730-7B42-A0FE-B1B2A3C644CC}" type="datetimeFigureOut">
              <a:rPr lang="en-US" smtClean="0"/>
              <a:t>11/3/16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9110-99D3-594F-A9FB-6AE45A6F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C3CDB-E730-7B42-A0FE-B1B2A3C644CC}" type="datetimeFigureOut">
              <a:rPr lang="en-US" smtClean="0"/>
              <a:t>11/3/16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9110-99D3-594F-A9FB-6AE45A6F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009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C3CDB-E730-7B42-A0FE-B1B2A3C644CC}" type="datetimeFigureOut">
              <a:rPr lang="en-US" smtClean="0"/>
              <a:t>11/3/16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79110-99D3-594F-A9FB-6AE45A6F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847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8422"/>
            <a:ext cx="7772400" cy="5815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WOLFF Utility </a:t>
            </a:r>
            <a:r>
              <a:rPr lang="en-US" smtClean="0"/>
              <a:t>Shear image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9727" y="3034029"/>
            <a:ext cx="3455780" cy="22889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84977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WOLFF Utility Shear image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WOLFF Utility Shear image</dc:title>
  <dc:creator>John Anayannis</dc:creator>
  <cp:lastModifiedBy>John Anayannis</cp:lastModifiedBy>
  <cp:revision>1</cp:revision>
  <dcterms:created xsi:type="dcterms:W3CDTF">2016-11-04T00:59:35Z</dcterms:created>
  <dcterms:modified xsi:type="dcterms:W3CDTF">2016-11-04T01:02:05Z</dcterms:modified>
</cp:coreProperties>
</file>