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06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CF14-FA94-4640-A597-149EAFCE14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C9D0-1E8F-4820-883F-FCBD279F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1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CF14-FA94-4640-A597-149EAFCE14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C9D0-1E8F-4820-883F-FCBD279F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6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CF14-FA94-4640-A597-149EAFCE14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C9D0-1E8F-4820-883F-FCBD279F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5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CF14-FA94-4640-A597-149EAFCE14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C9D0-1E8F-4820-883F-FCBD279F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0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CF14-FA94-4640-A597-149EAFCE14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C9D0-1E8F-4820-883F-FCBD279F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6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CF14-FA94-4640-A597-149EAFCE14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C9D0-1E8F-4820-883F-FCBD279F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4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CF14-FA94-4640-A597-149EAFCE14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C9D0-1E8F-4820-883F-FCBD279F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CF14-FA94-4640-A597-149EAFCE14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C9D0-1E8F-4820-883F-FCBD279F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CF14-FA94-4640-A597-149EAFCE14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C9D0-1E8F-4820-883F-FCBD279F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CF14-FA94-4640-A597-149EAFCE14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C9D0-1E8F-4820-883F-FCBD279F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3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CF14-FA94-4640-A597-149EAFCE14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C9D0-1E8F-4820-883F-FCBD279F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9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BCF14-FA94-4640-A597-149EAFCE14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C9D0-1E8F-4820-883F-FCBD279F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0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png"/><Relationship Id="rId7" Type="http://schemas.openxmlformats.org/officeDocument/2006/relationships/hyperlink" Target="http://www.phenixsalonsuitesfranchising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henixsalonsuites.com/" TargetMode="External"/><Relationship Id="rId5" Type="http://schemas.openxmlformats.org/officeDocument/2006/relationships/hyperlink" Target="mailto:ddaughety@phenixsalonsuites.com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368"/>
            <a:ext cx="6858000" cy="778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596"/>
            <a:ext cx="3044517" cy="135100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2945" y="20596"/>
            <a:ext cx="35953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smtClean="0">
                <a:solidFill>
                  <a:schemeClr val="accent2">
                    <a:lumMod val="75000"/>
                  </a:schemeClr>
                </a:solidFill>
              </a:rPr>
              <a:t>Investment Range </a:t>
            </a:r>
          </a:p>
          <a:p>
            <a:pPr algn="ctr"/>
            <a:r>
              <a:rPr lang="en-US" sz="1700" i="1" dirty="0" smtClean="0"/>
              <a:t>$260,000  (net of TI) for a single unit</a:t>
            </a:r>
          </a:p>
          <a:p>
            <a:pPr algn="ctr"/>
            <a:r>
              <a:rPr lang="en-US" sz="1700" b="1" i="1" dirty="0" smtClean="0">
                <a:solidFill>
                  <a:schemeClr val="accent2">
                    <a:lumMod val="75000"/>
                  </a:schemeClr>
                </a:solidFill>
              </a:rPr>
              <a:t>Client Requirements</a:t>
            </a:r>
          </a:p>
          <a:p>
            <a:pPr algn="ctr"/>
            <a:r>
              <a:rPr lang="en-US" sz="1700" i="1" dirty="0" smtClean="0"/>
              <a:t>$250,000 Liquid, $750,000 net worth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652" y="1524000"/>
            <a:ext cx="68353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Phenix Salon Suites?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 Absentee Model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4-8 hours per week, manage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 time employee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Estate Selection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Huge TI assistance, develop more locations for less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Income Streams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Growing Phenix line of high end beauty 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Recession Resistant, No Seasonality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Hair never stops growing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Resistant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Hair cannot be cut with an app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Salon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xperience Needed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All backgrounds are acceptable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Unit Development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Many of our licensees have over 5 locations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 Party Financing Available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Reduces your out of pocket investment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Timeless, Up-Scale Design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Salon Professionals love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 Expertise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Phenix has proven methods to fill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Branding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Phenix product line to be featured on Home Shopping     		   Network this fall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3071" y="8547190"/>
            <a:ext cx="28374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Gina Rivera, Founder of Phenix Salon Suites</a:t>
            </a:r>
          </a:p>
          <a:p>
            <a:pPr algn="ctr"/>
            <a:r>
              <a:rPr lang="en-US" sz="1100" b="1" dirty="0" smtClean="0"/>
              <a:t>The only salon company to ever be featured on Undercover Boss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1" y="6862689"/>
            <a:ext cx="366619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For more information:</a:t>
            </a:r>
          </a:p>
          <a:p>
            <a:r>
              <a:rPr lang="en-US" sz="1700" dirty="0" smtClean="0"/>
              <a:t>Dennis Daughety</a:t>
            </a:r>
          </a:p>
          <a:p>
            <a:r>
              <a:rPr lang="en-US" sz="1700" dirty="0" smtClean="0"/>
              <a:t>Director of Broker Relations </a:t>
            </a:r>
          </a:p>
          <a:p>
            <a:r>
              <a:rPr lang="en-US" sz="1700" dirty="0" smtClean="0">
                <a:hlinkClick r:id="rId5"/>
              </a:rPr>
              <a:t>ddaughety@phenixsalonsuites.com</a:t>
            </a:r>
            <a:endParaRPr lang="en-US" sz="1700" dirty="0" smtClean="0"/>
          </a:p>
          <a:p>
            <a:r>
              <a:rPr lang="en-US" sz="1700" dirty="0" smtClean="0"/>
              <a:t>205-422-5661</a:t>
            </a:r>
          </a:p>
          <a:p>
            <a:r>
              <a:rPr lang="en-US" sz="1700" dirty="0" smtClean="0">
                <a:hlinkClick r:id="rId6"/>
              </a:rPr>
              <a:t>www.phenixsalonsuites.com</a:t>
            </a:r>
            <a:endParaRPr lang="en-US" sz="1700" dirty="0" smtClean="0"/>
          </a:p>
          <a:p>
            <a:r>
              <a:rPr lang="en-US" sz="1700" dirty="0" smtClean="0">
                <a:hlinkClick r:id="rId7"/>
              </a:rPr>
              <a:t>www.phenixsalonsuitesfranchising.com</a:t>
            </a:r>
            <a:endParaRPr lang="en-US" sz="1700" dirty="0" smtClean="0"/>
          </a:p>
          <a:p>
            <a:pPr algn="ctr"/>
            <a:endParaRPr lang="en-US" sz="1700" dirty="0" smtClean="0"/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79" y="4784848"/>
            <a:ext cx="3108279" cy="36795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196" y="4784848"/>
            <a:ext cx="32117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In It For You</a:t>
            </a:r>
          </a:p>
          <a:p>
            <a:pPr algn="ctr"/>
            <a:r>
              <a:rPr lang="en-US" dirty="0" smtClean="0"/>
              <a:t>Phenix Referral Fees</a:t>
            </a:r>
          </a:p>
          <a:p>
            <a:pPr algn="ctr"/>
            <a:r>
              <a:rPr lang="en-US" dirty="0" smtClean="0"/>
              <a:t>Single - $24,000</a:t>
            </a:r>
          </a:p>
          <a:p>
            <a:pPr algn="ctr"/>
            <a:r>
              <a:rPr lang="en-US" dirty="0" smtClean="0"/>
              <a:t>Multi- 40% of initial fee</a:t>
            </a:r>
          </a:p>
          <a:p>
            <a:pPr algn="ctr"/>
            <a:r>
              <a:rPr lang="en-US" b="1" i="1" dirty="0" smtClean="0"/>
              <a:t>High Closing Ratio!!!</a:t>
            </a:r>
          </a:p>
          <a:p>
            <a:pPr algn="ctr"/>
            <a:r>
              <a:rPr lang="en-US" b="1" i="1" dirty="0" smtClean="0"/>
              <a:t>Great Validation!!!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22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208</Words>
  <Application>Microsoft Office PowerPoint</Application>
  <PresentationFormat>On-screen Show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27</cp:revision>
  <cp:lastPrinted>2015-09-24T19:33:43Z</cp:lastPrinted>
  <dcterms:created xsi:type="dcterms:W3CDTF">2015-09-20T21:06:37Z</dcterms:created>
  <dcterms:modified xsi:type="dcterms:W3CDTF">2016-09-07T21:43:47Z</dcterms:modified>
</cp:coreProperties>
</file>