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3" Type="http://schemas.openxmlformats.org/officeDocument/2006/relationships/image" Target="../media/image4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Relationship Id="rId3" Type="http://schemas.openxmlformats.org/officeDocument/2006/relationships/image" Target="../media/image4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Jim Nix / Nomadic Pursuits - Creative Commons Attribution-NonCommercial-ShareAlike License  https://www.flickr.com/photos/34825346@N02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Oberazzi - Creative Commons Attribution-NonCommercial-ShareAlike License  https://www.flickr.com/photos/42788859@N00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Stuck in Customs - Creative Commons Attribution-NonCommercial-ShareAlike License  https://www.flickr.com/photos/95572727@N00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duncan - Creative Commons Attribution-NonCommercial License  https://www.flickr.com/photos/34427470616@N01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2017-04-11T15:50:53Z</dcterms:created>
  <dcterms:modified xsi:type="dcterms:W3CDTF">2017-04-11T15:50:53Z</dcterms:modified>
</cp:coreProperties>
</file>