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eg" ContentType="image/jpeg"/>
  <Default Extension="png" ContentType="image/png"/>
  <Override PartName="/docProps/app.xml" ContentType="application/vnd.openxmlformats-officedocument.extended-properties+xml"/>
  <Override PartName="/ppt/theme/theme1.xml" ContentType="application/vnd.openxmlformats-officedocument.theme+xml"/>
  <Override PartName="/docProps/core.xml" ContentType="application/vnd.openxmlformats-package.core-propertie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39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presProps" Target="presProps.xml"/><Relationship Id="rId10" Type="http://schemas.openxmlformats.org/officeDocument/2006/relationships/viewProps" Target="viewProps.xml"/><Relationship Id="rId11" Type="http://schemas.openxmlformats.org/officeDocument/2006/relationships/theme" Target="theme/theme1.xml"/><Relationship Id="rId12" Type="http://schemas.openxmlformats.org/officeDocument/2006/relationships/tableStyles" Target="tableStyles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66F1F-CE9B-4651-A6AA-CD717754106B}" type="datetimeFigureOut">
              <a:rPr lang="en-US" smtClean="0"/>
              <a:t>6/13/2013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21451-1387-4CA6-816F-3879F97B5CBC}" type="slidenum">
              <a:rPr lang="en-US" smtClean="0"/>
              <a:t>�#�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166F1F-CE9B-4651-A6AA-CD717754106B}" type="datetimeFigureOut">
              <a:rPr lang="en-US" smtClean="0"/>
              <a:t>6/13/2013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021451-1387-4CA6-816F-3879F97B5CBC}" type="slidenum">
              <a:rPr lang="en-US" smtClean="0"/>
              <a:t>�#�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�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�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�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�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�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�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�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�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�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7.jpe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5.jpeg"/><Relationship Id="rId3" Type="http://schemas.openxmlformats.org/officeDocument/2006/relationships/image" Target="../media/image4.png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6.jpeg"/><Relationship Id="rId3" Type="http://schemas.openxmlformats.org/officeDocument/2006/relationships/image" Target="../media/image4.png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eg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jpeg"/><Relationship Id="rId3" Type="http://schemas.openxmlformats.org/officeDocument/2006/relationships/image" Target="../media/image4.png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8.jpeg"/><Relationship Id="rId3" Type="http://schemas.openxmlformats.org/officeDocument/2006/relationships/image" Target="../media/image4.png"/></Relationships>
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Object 2"/>
          <p:cNvSpPr txBox="1"/>
          <p:nvPr/>
        </p:nvSpPr>
        <p:spPr>
          <a:xfrm>
            <a:off x="274320" y="6652260"/>
            <a:ext cx="8686800" cy="369332"/>
          </a:xfrm>
          <a:prstGeom prst="rect">
            <a:avLst/>
          </a:prstGeom>
          <a:noFill/>
        </p:spPr>
        <p:txBody>
          <a:bodyPr wrap="square" rtlCol="0"/>
          <a:lstStyle/>
          <a:p>
            <a:r>
              <a:rPr lang="en-US" sz="800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Photo by Jim Nix / Nomadic Pursuits - Creative Commons Attribution-NonCommercial-ShareAlike License  https://www.flickr.com/photos/34825346@N02</a:t>
            </a:r>
            <a:endParaRPr lang="en-US" sz="800" dirty="0"/>
          </a:p>
        </p:txBody>
      </p:sp>
      <p:sp>
        <p:nvSpPr>
          <p:cNvPr id="4" name="Object 3"/>
          <p:cNvSpPr txBox="1"/>
          <p:nvPr/>
        </p:nvSpPr>
        <p:spPr>
          <a:xfrm>
            <a:off x="7589520" y="6652260"/>
            <a:ext cx="2819400" cy="369332"/>
          </a:xfrm>
          <a:prstGeom prst="rect">
            <a:avLst/>
          </a:prstGeom>
          <a:noFill/>
        </p:spPr>
        <p:txBody>
          <a:bodyPr wrap="square" rtlCol="0"/>
          <a:lstStyle/>
          <a:p>
            <a:r>
              <a:rPr lang="en-US" sz="800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Created with Haiku Deck</a:t>
            </a:r>
            <a:endParaRPr lang="en-US" sz="800" dirty="0"/>
          </a:p>
        </p:txBody>
      </p:sp>
      <p:pic>
        <p:nvPicPr>
          <p:cNvPr id="5" name="Object 4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91440" y="6652260"/>
            <a:ext cx="200000" cy="200000"/>
          </a:xfrm>
          <a:prstGeom prst="rect">
            <a:avLst/>
          </a:prstGeom>
        </p:spPr>
      </p:pic>
      <p:sp>
        <p:nvSpPr>
          <p:cNvPr id="6" name="Object 5"/>
          <p:cNvSpPr txBox="1"/>
          <p:nvPr/>
        </p:nvSpPr>
        <p:spPr>
          <a:xfrm>
            <a:off x="0" y="6652260"/>
            <a:ext cx="9144000" cy="205740"/>
          </a:xfrm>
          <a:prstGeom prst="rect">
            <a:avLst/>
          </a:prstGeom>
          <a:solidFill>
            <a:srgbClr val="000000">
              <a:alpha val="50000"/>
            </a:srgbClr>
          </a:solidFill>
        </p:spPr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Object 2"/>
          <p:cNvSpPr txBox="1"/>
          <p:nvPr/>
        </p:nvSpPr>
        <p:spPr>
          <a:xfrm>
            <a:off x="274320" y="6652260"/>
            <a:ext cx="8686800" cy="369332"/>
          </a:xfrm>
          <a:prstGeom prst="rect">
            <a:avLst/>
          </a:prstGeom>
          <a:noFill/>
        </p:spPr>
        <p:txBody>
          <a:bodyPr wrap="square" rtlCol="0"/>
          <a:lstStyle/>
          <a:p>
            <a:r>
              <a:rPr lang="en-US" sz="800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Photo by Oberazzi - Creative Commons Attribution-NonCommercial-ShareAlike License  https://www.flickr.com/photos/42788859@N00</a:t>
            </a:r>
            <a:endParaRPr lang="en-US" sz="800" dirty="0"/>
          </a:p>
        </p:txBody>
      </p:sp>
      <p:sp>
        <p:nvSpPr>
          <p:cNvPr id="4" name="Object 3"/>
          <p:cNvSpPr txBox="1"/>
          <p:nvPr/>
        </p:nvSpPr>
        <p:spPr>
          <a:xfrm>
            <a:off x="7589520" y="6652260"/>
            <a:ext cx="2819400" cy="369332"/>
          </a:xfrm>
          <a:prstGeom prst="rect">
            <a:avLst/>
          </a:prstGeom>
          <a:noFill/>
        </p:spPr>
        <p:txBody>
          <a:bodyPr wrap="square" rtlCol="0"/>
          <a:lstStyle/>
          <a:p>
            <a:r>
              <a:rPr lang="en-US" sz="800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Created with Haiku Deck</a:t>
            </a:r>
            <a:endParaRPr lang="en-US" sz="800" dirty="0"/>
          </a:p>
        </p:txBody>
      </p:sp>
      <p:pic>
        <p:nvPicPr>
          <p:cNvPr id="5" name="Object 4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91440" y="6652260"/>
            <a:ext cx="200000" cy="200000"/>
          </a:xfrm>
          <a:prstGeom prst="rect">
            <a:avLst/>
          </a:prstGeom>
        </p:spPr>
      </p:pic>
      <p:sp>
        <p:nvSpPr>
          <p:cNvPr id="6" name="Object 5"/>
          <p:cNvSpPr txBox="1"/>
          <p:nvPr/>
        </p:nvSpPr>
        <p:spPr>
          <a:xfrm>
            <a:off x="0" y="6652260"/>
            <a:ext cx="9144000" cy="205740"/>
          </a:xfrm>
          <a:prstGeom prst="rect">
            <a:avLst/>
          </a:prstGeom>
          <a:solidFill>
            <a:srgbClr val="000000">
              <a:alpha val="50000"/>
            </a:srgbClr>
          </a:solidFill>
        </p:spPr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Object 2"/>
          <p:cNvSpPr txBox="1"/>
          <p:nvPr/>
        </p:nvSpPr>
        <p:spPr>
          <a:xfrm>
            <a:off x="274320" y="6652260"/>
            <a:ext cx="8686800" cy="369332"/>
          </a:xfrm>
          <a:prstGeom prst="rect">
            <a:avLst/>
          </a:prstGeom>
          <a:noFill/>
        </p:spPr>
        <p:txBody>
          <a:bodyPr wrap="square" rtlCol="0"/>
          <a:lstStyle/>
          <a:p>
            <a:r>
              <a:rPr lang="en-US" sz="800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Photo by Stuck in Customs - Creative Commons Attribution-NonCommercial-ShareAlike License  https://www.flickr.com/photos/95572727@N00</a:t>
            </a:r>
            <a:endParaRPr lang="en-US" sz="800" dirty="0"/>
          </a:p>
        </p:txBody>
      </p:sp>
      <p:sp>
        <p:nvSpPr>
          <p:cNvPr id="4" name="Object 3"/>
          <p:cNvSpPr txBox="1"/>
          <p:nvPr/>
        </p:nvSpPr>
        <p:spPr>
          <a:xfrm>
            <a:off x="7589520" y="6652260"/>
            <a:ext cx="2819400" cy="369332"/>
          </a:xfrm>
          <a:prstGeom prst="rect">
            <a:avLst/>
          </a:prstGeom>
          <a:noFill/>
        </p:spPr>
        <p:txBody>
          <a:bodyPr wrap="square" rtlCol="0"/>
          <a:lstStyle/>
          <a:p>
            <a:r>
              <a:rPr lang="en-US" sz="800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Created with Haiku Deck</a:t>
            </a:r>
            <a:endParaRPr lang="en-US" sz="800" dirty="0"/>
          </a:p>
        </p:txBody>
      </p:sp>
      <p:pic>
        <p:nvPicPr>
          <p:cNvPr id="5" name="Object 4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91440" y="6652260"/>
            <a:ext cx="200000" cy="200000"/>
          </a:xfrm>
          <a:prstGeom prst="rect">
            <a:avLst/>
          </a:prstGeom>
        </p:spPr>
      </p:pic>
      <p:sp>
        <p:nvSpPr>
          <p:cNvPr id="6" name="Object 5"/>
          <p:cNvSpPr txBox="1"/>
          <p:nvPr/>
        </p:nvSpPr>
        <p:spPr>
          <a:xfrm>
            <a:off x="0" y="6652260"/>
            <a:ext cx="9144000" cy="205740"/>
          </a:xfrm>
          <a:prstGeom prst="rect">
            <a:avLst/>
          </a:prstGeom>
          <a:solidFill>
            <a:srgbClr val="000000">
              <a:alpha val="50000"/>
            </a:srgbClr>
          </a:solidFill>
        </p:spPr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Object 2"/>
          <p:cNvSpPr txBox="1"/>
          <p:nvPr/>
        </p:nvSpPr>
        <p:spPr>
          <a:xfrm>
            <a:off x="274320" y="6652260"/>
            <a:ext cx="8686800" cy="369332"/>
          </a:xfrm>
          <a:prstGeom prst="rect">
            <a:avLst/>
          </a:prstGeom>
          <a:noFill/>
        </p:spPr>
        <p:txBody>
          <a:bodyPr wrap="square" rtlCol="0"/>
          <a:lstStyle/>
          <a:p>
            <a:r>
              <a:rPr lang="en-US" sz="800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Photo by duncan - Creative Commons Attribution-NonCommercial License  https://www.flickr.com/photos/34427470616@N01</a:t>
            </a:r>
            <a:endParaRPr lang="en-US" sz="800" dirty="0"/>
          </a:p>
        </p:txBody>
      </p:sp>
      <p:sp>
        <p:nvSpPr>
          <p:cNvPr id="4" name="Object 3"/>
          <p:cNvSpPr txBox="1"/>
          <p:nvPr/>
        </p:nvSpPr>
        <p:spPr>
          <a:xfrm>
            <a:off x="7589520" y="6652260"/>
            <a:ext cx="2819400" cy="369332"/>
          </a:xfrm>
          <a:prstGeom prst="rect">
            <a:avLst/>
          </a:prstGeom>
          <a:noFill/>
        </p:spPr>
        <p:txBody>
          <a:bodyPr wrap="square" rtlCol="0"/>
          <a:lstStyle/>
          <a:p>
            <a:r>
              <a:rPr lang="en-US" sz="800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Created with Haiku Deck</a:t>
            </a:r>
            <a:endParaRPr lang="en-US" sz="800" dirty="0"/>
          </a:p>
        </p:txBody>
      </p:sp>
      <p:pic>
        <p:nvPicPr>
          <p:cNvPr id="5" name="Object 4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91440" y="6652260"/>
            <a:ext cx="200000" cy="200000"/>
          </a:xfrm>
          <a:prstGeom prst="rect">
            <a:avLst/>
          </a:prstGeom>
        </p:spPr>
      </p:pic>
      <p:sp>
        <p:nvSpPr>
          <p:cNvPr id="6" name="Object 5"/>
          <p:cNvSpPr txBox="1"/>
          <p:nvPr/>
        </p:nvSpPr>
        <p:spPr>
          <a:xfrm>
            <a:off x="0" y="6652260"/>
            <a:ext cx="9144000" cy="205740"/>
          </a:xfrm>
          <a:prstGeom prst="rect">
            <a:avLst/>
          </a:prstGeom>
          <a:solidFill>
            <a:srgbClr val="000000">
              <a:alpha val="50000"/>
            </a:srgbClr>
          </a:solidFill>
        </p:spPr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MS P????"/>
        <a:font script="Hang" typeface="?? ??"/>
        <a:font script="Hans" typeface="??"/>
        <a:font script="Hant" typeface="????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MS P????"/>
        <a:font script="Hang" typeface="?? ??"/>
        <a:font script="Hans" typeface="??"/>
        <a:font script="Hant" typeface="????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officegen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officegen</dc:creator>
  <cp:lastModifiedBy>officegen</cp:lastModifiedBy>
  <cp:revision>1</cp:revision>
  <dcterms:created xsi:type="dcterms:W3CDTF">2017-04-11T15:50:53Z</dcterms:created>
  <dcterms:modified xsi:type="dcterms:W3CDTF">2017-04-11T15:50:53Z</dcterms:modified>
</cp:coreProperties>
</file>