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939FC2-BCF0-44B1-8C91-D87DB1CF7C15}">
          <p14:sldIdLst>
            <p14:sldId id="308"/>
          </p14:sldIdLst>
        </p14:section>
        <p14:section name="Untitled Section" id="{46AAD9A0-C7C0-4A16-9504-4F8B7E79CBFB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  <a:srgbClr val="76BD1F"/>
    <a:srgbClr val="153495"/>
    <a:srgbClr val="EEEEEE"/>
    <a:srgbClr val="E4E4E4"/>
    <a:srgbClr val="70B313"/>
    <a:srgbClr val="44AE18"/>
    <a:srgbClr val="48B718"/>
    <a:srgbClr val="4EC319"/>
    <a:srgbClr val="4CBD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3" autoAdjust="0"/>
    <p:restoredTop sz="97317" autoAdjust="0"/>
  </p:normalViewPr>
  <p:slideViewPr>
    <p:cSldViewPr snapToGrid="0" snapToObjects="1">
      <p:cViewPr>
        <p:scale>
          <a:sx n="100" d="100"/>
          <a:sy n="100" d="100"/>
        </p:scale>
        <p:origin x="-8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7D3A8-ED8D-CF4F-97D7-95445CD43E28}" type="datetimeFigureOut">
              <a:rPr lang="en-US" smtClean="0"/>
              <a:t>9/24/17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90EC2-575F-F345-B222-B1B479CA9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3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3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1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5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08725"/>
            <a:ext cx="1212443" cy="31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55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1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5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3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8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2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2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08725"/>
            <a:ext cx="1212443" cy="319818"/>
          </a:xfrm>
          <a:prstGeom prst="rect">
            <a:avLst/>
          </a:prstGeom>
        </p:spPr>
      </p:pic>
      <p:sp>
        <p:nvSpPr>
          <p:cNvPr id="8" name="Chevron 7"/>
          <p:cNvSpPr/>
          <p:nvPr userDrawn="1"/>
        </p:nvSpPr>
        <p:spPr>
          <a:xfrm>
            <a:off x="8439092" y="6308725"/>
            <a:ext cx="247708" cy="319818"/>
          </a:xfrm>
          <a:prstGeom prst="chevron">
            <a:avLst/>
          </a:prstGeom>
          <a:solidFill>
            <a:srgbClr val="76B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402752" y="6337909"/>
            <a:ext cx="1114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 smtClean="0">
                <a:solidFill>
                  <a:srgbClr val="153495"/>
                </a:solidFill>
              </a:rPr>
              <a:t>nexthpp.com</a:t>
            </a:r>
            <a:endParaRPr lang="en-US" sz="1100" b="1" dirty="0">
              <a:solidFill>
                <a:srgbClr val="1534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66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7-03-17 at 4.4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1346200"/>
            <a:ext cx="8115557" cy="48104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2601" y="416580"/>
            <a:ext cx="8115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90"/>
                </a:solidFill>
              </a:rPr>
              <a:t>BAP RFID temperature monitoring customizable through HPP Processing</a:t>
            </a:r>
            <a:endParaRPr lang="en-US" sz="28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33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13411</TotalTime>
  <Words>8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NextHPP</dc:title>
  <dc:creator>Glenn Hewson</dc:creator>
  <cp:lastModifiedBy>Owner</cp:lastModifiedBy>
  <cp:revision>148</cp:revision>
  <dcterms:created xsi:type="dcterms:W3CDTF">2014-12-04T14:46:53Z</dcterms:created>
  <dcterms:modified xsi:type="dcterms:W3CDTF">2017-09-24T19:22:14Z</dcterms:modified>
</cp:coreProperties>
</file>