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309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F939FC2-BCF0-44B1-8C91-D87DB1CF7C15}">
          <p14:sldIdLst>
            <p14:sldId id="309"/>
          </p14:sldIdLst>
        </p14:section>
        <p14:section name="Untitled Section" id="{46AAD9A0-C7C0-4A16-9504-4F8B7E79CBFB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FF"/>
    <a:srgbClr val="76BD1F"/>
    <a:srgbClr val="153495"/>
    <a:srgbClr val="EEEEEE"/>
    <a:srgbClr val="E4E4E4"/>
    <a:srgbClr val="70B313"/>
    <a:srgbClr val="44AE18"/>
    <a:srgbClr val="48B718"/>
    <a:srgbClr val="4EC319"/>
    <a:srgbClr val="4CBD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13" autoAdjust="0"/>
    <p:restoredTop sz="97317" autoAdjust="0"/>
  </p:normalViewPr>
  <p:slideViewPr>
    <p:cSldViewPr snapToGrid="0" snapToObjects="1">
      <p:cViewPr>
        <p:scale>
          <a:sx n="100" d="100"/>
          <a:sy n="100" d="100"/>
        </p:scale>
        <p:origin x="-88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C7D3A8-ED8D-CF4F-97D7-95445CD43E28}" type="datetimeFigureOut">
              <a:rPr lang="en-US" smtClean="0"/>
              <a:t>9/24/17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90EC2-575F-F345-B222-B1B479CA9A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331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239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41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90562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08725"/>
            <a:ext cx="1212443" cy="319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6555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819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851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94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139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481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27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0E25736-BF33-024D-B290-5640F0B8F58E}" type="datetimeFigureOut">
              <a:rPr lang="en-US" smtClean="0"/>
              <a:t>9/24/17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482C391-2DBC-AA44-8D48-44F7E45462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321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EEE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308725"/>
            <a:ext cx="1212443" cy="319818"/>
          </a:xfrm>
          <a:prstGeom prst="rect">
            <a:avLst/>
          </a:prstGeom>
        </p:spPr>
      </p:pic>
      <p:sp>
        <p:nvSpPr>
          <p:cNvPr id="8" name="Chevron 7"/>
          <p:cNvSpPr/>
          <p:nvPr userDrawn="1"/>
        </p:nvSpPr>
        <p:spPr>
          <a:xfrm>
            <a:off x="8439092" y="6308725"/>
            <a:ext cx="247708" cy="319818"/>
          </a:xfrm>
          <a:prstGeom prst="chevron">
            <a:avLst/>
          </a:prstGeom>
          <a:solidFill>
            <a:srgbClr val="76BD1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7402752" y="6337909"/>
            <a:ext cx="11141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b="1" dirty="0" smtClean="0">
                <a:solidFill>
                  <a:srgbClr val="153495"/>
                </a:solidFill>
              </a:rPr>
              <a:t>nexthpp.com</a:t>
            </a:r>
            <a:endParaRPr lang="en-US" sz="1100" b="1" dirty="0">
              <a:solidFill>
                <a:srgbClr val="15349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066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creen Shot 2017-03-19 at 9.32.4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100" y="673100"/>
            <a:ext cx="8280400" cy="5333391"/>
          </a:xfrm>
          <a:prstGeom prst="rect">
            <a:avLst/>
          </a:prstGeom>
        </p:spPr>
      </p:pic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863599" y="61913"/>
            <a:ext cx="7554913" cy="522287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b="1" dirty="0">
                <a:solidFill>
                  <a:srgbClr val="153495"/>
                </a:solidFill>
                <a:latin typeface="Candara" panose="020E0502030303020204" pitchFamily="34" charset="0"/>
              </a:rPr>
              <a:t>Track &amp; Trace </a:t>
            </a:r>
            <a:br>
              <a:rPr lang="en-US" b="1" dirty="0">
                <a:solidFill>
                  <a:srgbClr val="153495"/>
                </a:solidFill>
                <a:latin typeface="Candara" panose="020E0502030303020204" pitchFamily="34" charset="0"/>
              </a:rPr>
            </a:br>
            <a:r>
              <a:rPr lang="en-US" b="1" dirty="0">
                <a:solidFill>
                  <a:srgbClr val="153495"/>
                </a:solidFill>
                <a:latin typeface="Candara" panose="020E0502030303020204" pitchFamily="34" charset="0"/>
              </a:rPr>
              <a:t>Powered By CHEP-TRAC</a:t>
            </a:r>
            <a:r>
              <a:rPr lang="en-US" b="1" baseline="30000" dirty="0">
                <a:solidFill>
                  <a:srgbClr val="153495"/>
                </a:solidFill>
                <a:latin typeface="Candara" panose="020E0502030303020204" pitchFamily="34" charset="0"/>
              </a:rPr>
              <a:t>TM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7082722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13410</TotalTime>
  <Words>3</Words>
  <Application>Microsoft Macintosh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NextHPP</dc:title>
  <dc:creator>Glenn Hewson</dc:creator>
  <cp:lastModifiedBy>Owner</cp:lastModifiedBy>
  <cp:revision>143</cp:revision>
  <dcterms:created xsi:type="dcterms:W3CDTF">2014-12-04T14:46:53Z</dcterms:created>
  <dcterms:modified xsi:type="dcterms:W3CDTF">2017-09-24T19:27:07Z</dcterms:modified>
</cp:coreProperties>
</file>