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7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5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1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8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1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5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1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2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8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5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6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BA0E0-C004-4A0C-8639-FCA3D5BFEA57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9246B-EF21-428D-AB6A-1B2033A98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3725" algn="l"/>
              </a:tabLst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1" y="614937"/>
            <a:ext cx="8698238" cy="489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80229"/>
            <a:ext cx="184731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937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3725" algn="l"/>
              </a:tabLst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  <a:t/>
            </a:r>
            <a:b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algun Gothic" pitchFamily="34" charset="-127"/>
                <a:cs typeface="Times New Roman" pitchFamily="18" charset="0"/>
              </a:rPr>
            </a:b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40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bio</dc:creator>
  <cp:lastModifiedBy>bio</cp:lastModifiedBy>
  <cp:revision>2</cp:revision>
  <dcterms:created xsi:type="dcterms:W3CDTF">2018-10-30T09:50:16Z</dcterms:created>
  <dcterms:modified xsi:type="dcterms:W3CDTF">2018-10-30T09:59:05Z</dcterms:modified>
</cp:coreProperties>
</file>