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60" r:id="rId2"/>
  </p:sldIdLst>
  <p:sldSz cx="9144000" cy="6858000" type="screen4x3"/>
  <p:notesSz cx="7315200" cy="9601200"/>
  <p:custDataLst>
    <p:tags r:id="rId5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E0E3"/>
    <a:srgbClr val="505B11"/>
    <a:srgbClr val="FF0000"/>
    <a:srgbClr val="003300"/>
    <a:srgbClr val="FF9900"/>
    <a:srgbClr val="3399FF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3" autoAdjust="0"/>
    <p:restoredTop sz="94719" autoAdjust="0"/>
  </p:normalViewPr>
  <p:slideViewPr>
    <p:cSldViewPr>
      <p:cViewPr varScale="1">
        <p:scale>
          <a:sx n="82" d="100"/>
          <a:sy n="82" d="100"/>
        </p:scale>
        <p:origin x="178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/>
            </a:lvl1pPr>
          </a:lstStyle>
          <a:p>
            <a:pPr>
              <a:defRPr/>
            </a:pPr>
            <a:fld id="{E2CE0CCE-6A96-4C6A-A548-CD6878C43455}" type="datetimeFigureOut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defRPr sz="1200"/>
            </a:lvl1pPr>
          </a:lstStyle>
          <a:p>
            <a:pPr>
              <a:defRPr/>
            </a:pPr>
            <a:fld id="{B9D6ADF6-D5DB-4E8E-81A8-8D238DE62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09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019BC671-CA47-461D-BFB2-16149B059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23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7398F-8D38-4BC4-AD2A-1319DD97B60F}" type="datetime1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XOP Networks -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B7E52-0148-4830-93D2-B45FFABDBD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AF231-FB3A-4558-9A00-ACF7C5588E49}" type="datetime1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XOP Networks -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2E077-E3A5-46DD-9273-78D1BE93B28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434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434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C3CFB-C634-42C6-9616-0FA8215779AF}" type="datetime1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XOP Networks -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AD196-8B49-4AFA-A0AA-F453AD280BC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738" y="692150"/>
            <a:ext cx="4484687" cy="581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78BA2-8CD5-441A-B4C0-516D83E23404}" type="datetime1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XOP Networks -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6D9A2-F56C-4EF7-B147-05998A5DFE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738" y="692150"/>
            <a:ext cx="4484687" cy="581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AA771-07AB-4171-AF8F-0A8ED9F403A3}" type="datetime1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XOP Networks -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0E735-8623-42E0-8227-7F6D98A26C5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A5DEF-D813-4E8F-A2FD-EA362A6AC874}" type="datetime1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XOP Networks -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98133-6918-4C68-BE74-62E2612BB54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DC8EE-7DC0-4013-8B06-A2C96EA9332A}" type="datetime1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XOP Networks - 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D9C6-B52F-4AA2-85E7-F08D85D558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6C015-45E8-4BE8-B491-B2EBCB256C98}" type="datetime1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XOP Networks -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B57A1-11A4-4898-8983-1088A7DC7E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0B9EA-3039-4580-ACF5-008E928F713A}" type="datetime1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XOP Networks - 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84DF5-05EA-41D7-81B0-3BF43370634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C79F3-2A9A-43C5-A9E3-C8BE1709CF59}" type="datetime1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XOP Networks - 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4CD7D-D88E-4CA4-9740-6CA4B8B3A74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F09B2-27F9-4343-83B9-2D161F0EA837}" type="datetime1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XOP Networks - 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1474D-7AC9-4784-B37C-7F1DCDC30B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A4CB8-9EEC-455A-8B4E-0A065DA572AD}" type="datetime1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XOP Networks -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0CE02-53C3-46B3-B82D-88B9F0DEDB3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BBEF0-E2C1-4043-8CED-0D6ECC467B81}" type="datetime1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XOP Networks - 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58267-8612-4743-BF1E-29B1E752023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95738" y="692150"/>
            <a:ext cx="44846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2D0E7306-B8A6-4DA3-955A-FF42C4F35C07}" type="datetime1">
              <a:rPr lang="en-US"/>
              <a:pPr>
                <a:defRPr/>
              </a:pPr>
              <a:t>11/15/2018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69075"/>
            <a:ext cx="410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chemeClr val="bg2"/>
                </a:solidFill>
                <a:latin typeface="OfficinaSanITCBoo" pitchFamily="50" charset="0"/>
              </a:defRPr>
            </a:lvl1pPr>
          </a:lstStyle>
          <a:p>
            <a:pPr>
              <a:defRPr/>
            </a:pPr>
            <a:r>
              <a:rPr lang="es-ES"/>
              <a:t>XOP Networks - Confidential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DD29A6B-C0CD-47D2-B918-D633C67E985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01745"/>
          </a:solidFill>
          <a:latin typeface="OfficinaSanITCBoo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XOP Networks - Confidential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280EC-FCDC-4692-A525-AE163C0459A0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7371360" y="5717607"/>
            <a:ext cx="1640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ECC 911 Dispatch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0" y="2891072"/>
            <a:ext cx="989318" cy="1252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4839" y="4181404"/>
            <a:ext cx="1066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ATC Tower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722" y="5129438"/>
            <a:ext cx="1432753" cy="840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83532" y="5897451"/>
            <a:ext cx="1156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Fire Station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West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447" y="5090039"/>
            <a:ext cx="1395982" cy="8755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379960" y="5886883"/>
            <a:ext cx="1156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Fire Station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East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565" y="5099300"/>
            <a:ext cx="1432753" cy="798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065020" y="5858210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Airport Admin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Building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2226975" y="2919333"/>
            <a:ext cx="344866" cy="125580"/>
          </a:xfrm>
          <a:prstGeom prst="line">
            <a:avLst/>
          </a:prstGeom>
          <a:ln w="28575">
            <a:solidFill>
              <a:srgbClr val="92D050"/>
            </a:solidFill>
            <a:headEnd type="none" w="med" len="med"/>
            <a:tailEnd type="triangle" w="med" len="med"/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1861671" y="3989990"/>
            <a:ext cx="967492" cy="965182"/>
          </a:xfrm>
          <a:prstGeom prst="line">
            <a:avLst/>
          </a:prstGeom>
          <a:ln w="28575">
            <a:solidFill>
              <a:srgbClr val="92D050"/>
            </a:solidFill>
            <a:headEnd type="triangle" w="med" len="med"/>
            <a:tailEnd type="none" w="med" len="med"/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439994" y="4430536"/>
            <a:ext cx="288654" cy="558220"/>
          </a:xfrm>
          <a:prstGeom prst="line">
            <a:avLst/>
          </a:prstGeom>
          <a:ln w="28575">
            <a:solidFill>
              <a:srgbClr val="92D050"/>
            </a:solidFill>
            <a:headEnd type="triangle" w="med" len="med"/>
            <a:tailEnd type="none" w="med" len="med"/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5423884" y="4501239"/>
            <a:ext cx="166988" cy="439904"/>
          </a:xfrm>
          <a:prstGeom prst="line">
            <a:avLst/>
          </a:prstGeom>
          <a:ln w="28575">
            <a:solidFill>
              <a:srgbClr val="92D050"/>
            </a:solidFill>
            <a:headEnd type="triangle" w="med" len="med"/>
            <a:tailEnd type="none" w="med" len="med"/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472778" y="4148806"/>
            <a:ext cx="976192" cy="891036"/>
          </a:xfrm>
          <a:prstGeom prst="line">
            <a:avLst/>
          </a:prstGeom>
          <a:ln w="28575">
            <a:solidFill>
              <a:srgbClr val="92D050"/>
            </a:solidFill>
            <a:headEnd type="triangle" w="med" len="med"/>
            <a:tailEnd type="none" w="med" len="med"/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23"/>
          <p:cNvSpPr txBox="1">
            <a:spLocks noChangeArrowheads="1"/>
          </p:cNvSpPr>
          <p:nvPr/>
        </p:nvSpPr>
        <p:spPr bwMode="auto">
          <a:xfrm>
            <a:off x="1152000" y="3052360"/>
            <a:ext cx="15621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Initiator Phone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4789" y="4926994"/>
            <a:ext cx="1233720" cy="73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Rectangle 41"/>
          <p:cNvSpPr/>
          <p:nvPr/>
        </p:nvSpPr>
        <p:spPr>
          <a:xfrm>
            <a:off x="5518303" y="996750"/>
            <a:ext cx="31333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Off Hook at ATC triggers the Ring down Firebar Conference with a predetermined group of people.</a:t>
            </a:r>
          </a:p>
        </p:txBody>
      </p:sp>
      <p:cxnSp>
        <p:nvCxnSpPr>
          <p:cNvPr id="45" name="Straight Arrow Connector 44"/>
          <p:cNvCxnSpPr>
            <a:cxnSpLocks/>
          </p:cNvCxnSpPr>
          <p:nvPr/>
        </p:nvCxnSpPr>
        <p:spPr>
          <a:xfrm flipH="1">
            <a:off x="2244775" y="1614764"/>
            <a:ext cx="2849681" cy="932073"/>
          </a:xfrm>
          <a:prstGeom prst="straightConnector1">
            <a:avLst/>
          </a:prstGeom>
          <a:ln w="19050">
            <a:tailEnd type="triangle"/>
          </a:ln>
          <a:effectLst>
            <a:outerShdw blurRad="50800" dist="50800" dir="5400000" algn="ctr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129" y="1257398"/>
            <a:ext cx="1123950" cy="6275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6" name="Group 45"/>
          <p:cNvGrpSpPr/>
          <p:nvPr/>
        </p:nvGrpSpPr>
        <p:grpSpPr>
          <a:xfrm>
            <a:off x="3457310" y="3404910"/>
            <a:ext cx="320318" cy="369332"/>
            <a:chOff x="10045774" y="2258369"/>
            <a:chExt cx="320318" cy="369332"/>
          </a:xfrm>
        </p:grpSpPr>
        <p:sp>
          <p:nvSpPr>
            <p:cNvPr id="48" name="Oval 47"/>
            <p:cNvSpPr/>
            <p:nvPr/>
          </p:nvSpPr>
          <p:spPr>
            <a:xfrm>
              <a:off x="10045774" y="2290635"/>
              <a:ext cx="304800" cy="3048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053186" y="225836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834868" y="3302044"/>
            <a:ext cx="23602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As people go off-hook they are joined into a multi-party audio conference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73533" y="1882522"/>
            <a:ext cx="1455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Pilot informs ATC</a:t>
            </a:r>
          </a:p>
          <a:p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of trouble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41061" y="2851508"/>
            <a:ext cx="1126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Redundant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RFCS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4789" y="1785702"/>
            <a:ext cx="1230846" cy="7624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5" name="Group 54"/>
          <p:cNvGrpSpPr/>
          <p:nvPr/>
        </p:nvGrpSpPr>
        <p:grpSpPr>
          <a:xfrm>
            <a:off x="1212407" y="2450230"/>
            <a:ext cx="934582" cy="620191"/>
            <a:chOff x="762000" y="2179931"/>
            <a:chExt cx="3276600" cy="231586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2000" y="2179931"/>
              <a:ext cx="3276600" cy="2315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Rectangle 56"/>
            <p:cNvSpPr/>
            <p:nvPr/>
          </p:nvSpPr>
          <p:spPr>
            <a:xfrm>
              <a:off x="2514600" y="2819400"/>
              <a:ext cx="10668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3" name="Oval 52"/>
          <p:cNvSpPr/>
          <p:nvPr/>
        </p:nvSpPr>
        <p:spPr>
          <a:xfrm>
            <a:off x="2569237" y="2165614"/>
            <a:ext cx="4431086" cy="2386723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765471" y="2489483"/>
            <a:ext cx="228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Fiber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Ring Network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1154" y="3742479"/>
            <a:ext cx="1233720" cy="73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3" name="Straight Connector 62"/>
          <p:cNvCxnSpPr>
            <a:cxnSpLocks/>
          </p:cNvCxnSpPr>
          <p:nvPr/>
        </p:nvCxnSpPr>
        <p:spPr>
          <a:xfrm flipH="1" flipV="1">
            <a:off x="5516704" y="1678109"/>
            <a:ext cx="1568262" cy="664043"/>
          </a:xfrm>
          <a:prstGeom prst="line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  <a:effectLst>
            <a:outerShdw blurRad="50800" dist="50800" dir="5400000" algn="ctr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720960" y="2537475"/>
            <a:ext cx="728010" cy="255933"/>
          </a:xfrm>
          <a:prstGeom prst="line">
            <a:avLst/>
          </a:prstGeom>
          <a:ln w="28575">
            <a:solidFill>
              <a:srgbClr val="92D050"/>
            </a:solidFill>
            <a:headEnd type="triangle" w="med" len="med"/>
            <a:tailEnd type="triangle" w="med" len="med"/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6990785" y="3562775"/>
            <a:ext cx="458185" cy="239072"/>
          </a:xfrm>
          <a:prstGeom prst="line">
            <a:avLst/>
          </a:prstGeom>
          <a:ln w="28575">
            <a:solidFill>
              <a:srgbClr val="92D050"/>
            </a:solidFill>
            <a:headEnd type="triangle" w="med" len="med"/>
            <a:tailEnd type="triangle" w="med" len="med"/>
          </a:ln>
          <a:effectLst>
            <a:outerShdw blurRad="50800" dist="50800" dir="5400000" algn="ctr" rotWithShape="0">
              <a:srgbClr val="92D05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61749" y="5039842"/>
            <a:ext cx="656309" cy="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0076" y="4939055"/>
            <a:ext cx="656309" cy="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3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17123" y="4993360"/>
            <a:ext cx="656309" cy="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0" name="Straight Connector 99"/>
          <p:cNvCxnSpPr>
            <a:cxnSpLocks/>
          </p:cNvCxnSpPr>
          <p:nvPr/>
        </p:nvCxnSpPr>
        <p:spPr>
          <a:xfrm>
            <a:off x="7572610" y="2612056"/>
            <a:ext cx="258012" cy="415723"/>
          </a:xfrm>
          <a:prstGeom prst="line">
            <a:avLst/>
          </a:prstGeom>
          <a:ln w="38100">
            <a:solidFill>
              <a:schemeClr val="accent1"/>
            </a:solidFill>
            <a:headEnd type="triangle" w="med" len="med"/>
            <a:tailEnd type="none" w="med" len="med"/>
          </a:ln>
          <a:effectLst>
            <a:outerShdw blurRad="50800" dist="50800" dir="5400000" algn="ctr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cxnSpLocks/>
          </p:cNvCxnSpPr>
          <p:nvPr/>
        </p:nvCxnSpPr>
        <p:spPr>
          <a:xfrm flipV="1">
            <a:off x="7701616" y="3109095"/>
            <a:ext cx="160833" cy="538610"/>
          </a:xfrm>
          <a:prstGeom prst="line">
            <a:avLst/>
          </a:prstGeom>
          <a:ln w="38100">
            <a:solidFill>
              <a:schemeClr val="accent1"/>
            </a:solidFill>
            <a:headEnd type="triangle" w="med" len="med"/>
            <a:tailEnd type="none" w="med" len="med"/>
          </a:ln>
          <a:effectLst>
            <a:outerShdw blurRad="50800" dist="50800" dir="5400000" algn="ctr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C92859C-4249-46CA-BF5E-3A57248EE1B5}"/>
              </a:ext>
            </a:extLst>
          </p:cNvPr>
          <p:cNvSpPr txBox="1"/>
          <p:nvPr/>
        </p:nvSpPr>
        <p:spPr>
          <a:xfrm>
            <a:off x="2707155" y="285972"/>
            <a:ext cx="457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IP Based Crash Phone Deployment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B60D026-3934-48A9-9597-D9D50175FBC5}"/>
              </a:ext>
            </a:extLst>
          </p:cNvPr>
          <p:cNvGrpSpPr/>
          <p:nvPr/>
        </p:nvGrpSpPr>
        <p:grpSpPr>
          <a:xfrm>
            <a:off x="5144305" y="1373324"/>
            <a:ext cx="320952" cy="369332"/>
            <a:chOff x="10045774" y="2267688"/>
            <a:chExt cx="320952" cy="369332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620C811-2559-4F3B-97F6-408C57C86939}"/>
                </a:ext>
              </a:extLst>
            </p:cNvPr>
            <p:cNvSpPr/>
            <p:nvPr/>
          </p:nvSpPr>
          <p:spPr>
            <a:xfrm>
              <a:off x="10045774" y="2290635"/>
              <a:ext cx="304800" cy="3048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92364E4-FED1-4029-9C6F-536A1A26D17D}"/>
                </a:ext>
              </a:extLst>
            </p:cNvPr>
            <p:cNvSpPr txBox="1"/>
            <p:nvPr/>
          </p:nvSpPr>
          <p:spPr>
            <a:xfrm>
              <a:off x="10053820" y="226768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8D96D09-5017-4B23-BBB3-B396A8C7F0CC}"/>
              </a:ext>
            </a:extLst>
          </p:cNvPr>
          <p:cNvGrpSpPr/>
          <p:nvPr/>
        </p:nvGrpSpPr>
        <p:grpSpPr>
          <a:xfrm>
            <a:off x="733385" y="1908393"/>
            <a:ext cx="312906" cy="369332"/>
            <a:chOff x="10043792" y="2277937"/>
            <a:chExt cx="312906" cy="36933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26A45C6-436F-4D36-8C5C-3AA57B22E32C}"/>
                </a:ext>
              </a:extLst>
            </p:cNvPr>
            <p:cNvSpPr/>
            <p:nvPr/>
          </p:nvSpPr>
          <p:spPr>
            <a:xfrm>
              <a:off x="10045774" y="2290635"/>
              <a:ext cx="304800" cy="3048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4C009EB-DEF0-4DA7-ACF1-9ED0FE6FF70D}"/>
                </a:ext>
              </a:extLst>
            </p:cNvPr>
            <p:cNvSpPr txBox="1"/>
            <p:nvPr/>
          </p:nvSpPr>
          <p:spPr>
            <a:xfrm>
              <a:off x="10043792" y="22779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184AEE7-6939-4902-A37B-7DEFAAF5DC3D}"/>
              </a:ext>
            </a:extLst>
          </p:cNvPr>
          <p:cNvCxnSpPr>
            <a:cxnSpLocks/>
          </p:cNvCxnSpPr>
          <p:nvPr/>
        </p:nvCxnSpPr>
        <p:spPr>
          <a:xfrm flipH="1" flipV="1">
            <a:off x="527200" y="1983114"/>
            <a:ext cx="191453" cy="718075"/>
          </a:xfrm>
          <a:prstGeom prst="line">
            <a:avLst/>
          </a:prstGeom>
          <a:ln w="38100">
            <a:solidFill>
              <a:schemeClr val="accent1"/>
            </a:solidFill>
            <a:headEnd type="triangle" w="med" len="med"/>
            <a:tailEnd type="none" w="med" len="med"/>
          </a:ln>
          <a:effectLst>
            <a:outerShdw blurRad="50800" dist="50800" dir="5400000" algn="ctr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8295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OfficinaSanITCBoo"/>
        <a:ea typeface=""/>
        <a:cs typeface=""/>
      </a:majorFont>
      <a:minorFont>
        <a:latin typeface="OfficinaSanITCBo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12863</TotalTime>
  <Words>68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OfficinaSanITCBoo</vt:lpstr>
      <vt:lpstr>Diseño predeterminado</vt:lpstr>
      <vt:lpstr>PowerPoint Presentation</vt:lpstr>
    </vt:vector>
  </TitlesOfParts>
  <Company>xxxx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</dc:creator>
  <cp:lastModifiedBy>Angie Bryant</cp:lastModifiedBy>
  <cp:revision>488</cp:revision>
  <dcterms:created xsi:type="dcterms:W3CDTF">2007-04-24T17:38:05Z</dcterms:created>
  <dcterms:modified xsi:type="dcterms:W3CDTF">2018-11-15T22:04:19Z</dcterms:modified>
</cp:coreProperties>
</file>