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9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30942"/>
    <a:srgbClr val="009A47"/>
    <a:srgbClr val="0655A6"/>
    <a:srgbClr val="E24343"/>
    <a:srgbClr val="FFFC00"/>
    <a:srgbClr val="FFFD78"/>
    <a:srgbClr val="B40001"/>
    <a:srgbClr val="B44A55"/>
    <a:srgbClr val="932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69"/>
    <p:restoredTop sz="86355"/>
  </p:normalViewPr>
  <p:slideViewPr>
    <p:cSldViewPr snapToGrid="0" snapToObjects="1">
      <p:cViewPr varScale="1">
        <p:scale>
          <a:sx n="77" d="100"/>
          <a:sy n="77" d="100"/>
        </p:scale>
        <p:origin x="952" y="192"/>
      </p:cViewPr>
      <p:guideLst/>
    </p:cSldViewPr>
  </p:slideViewPr>
  <p:outlineViewPr>
    <p:cViewPr>
      <p:scale>
        <a:sx n="33" d="100"/>
        <a:sy n="33" d="100"/>
      </p:scale>
      <p:origin x="0" y="-51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292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D1530B-CD9F-FD47-B361-CAA2A9D7B672}" type="datetimeFigureOut">
              <a:rPr lang="en-US" smtClean="0"/>
              <a:t>1/8/19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15FA0DA-89AA-D241-97E1-16A5EF8D61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617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8D4DBCD-F24D-6342-BE96-D6B5FC91B9BC}" type="datetimeFigureOut">
              <a:rPr lang="en-US" smtClean="0"/>
              <a:t>1/8/19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54A4AC-E42B-1F4E-AD12-BC03D66BDE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136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89498"/>
            <a:ext cx="9144000" cy="3657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85739"/>
            <a:ext cx="7886700" cy="761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010653"/>
            <a:ext cx="7886700" cy="5175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3300" y="6496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chemeClr val="bg1"/>
                </a:solidFill>
                <a:latin typeface="+mj-lt"/>
              </a:defRPr>
            </a:lvl1pPr>
          </a:lstStyle>
          <a:p>
            <a:fld id="{E811DA7B-636D-1147-AEF1-C1DE91442DD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66" y="6560985"/>
            <a:ext cx="1097280" cy="1995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17456"/>
            <a:ext cx="457200" cy="2865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286" y="6468061"/>
            <a:ext cx="1365504" cy="37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6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rgbClr val="0070C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0C0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0C0"/>
        </a:buClr>
        <a:buSzPct val="75000"/>
        <a:buFont typeface="Courier New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0C0"/>
        </a:buClr>
        <a:buSzPct val="75000"/>
        <a:buFont typeface="Wingdings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0C0"/>
        </a:buClr>
        <a:buSzPct val="75000"/>
        <a:buFont typeface="Wingdings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UPSTART </a:t>
            </a:r>
            <a:r>
              <a:rPr lang="mr-IN" dirty="0" smtClean="0"/>
              <a:t>–</a:t>
            </a:r>
            <a:r>
              <a:rPr lang="en-US" dirty="0" smtClean="0"/>
              <a:t> Social Emotional Learning (SEL)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8" y="2248164"/>
            <a:ext cx="7285066" cy="385067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DA7B-636D-1147-AEF1-C1DE91442DDA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2150" y="1080656"/>
            <a:ext cx="81662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UPSTART was recently evaluated as part of Utah’s High-Quality School Readiness (HQSR) Grant.  A review of social emotional development skills by program group showed </a:t>
            </a:r>
            <a:r>
              <a:rPr lang="en-US" b="1" dirty="0" smtClean="0">
                <a:solidFill>
                  <a:srgbClr val="0070C0"/>
                </a:solidFill>
              </a:rPr>
              <a:t>comparable social-emotional development for UPSTART when compared to both public and private preschool programs.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58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6917</TotalTime>
  <Words>51</Words>
  <Application>Microsoft Macintosh PowerPoint</Application>
  <PresentationFormat>Letter Paper (8.5x11 in)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Calibri Light</vt:lpstr>
      <vt:lpstr>Courier New</vt:lpstr>
      <vt:lpstr>Mangal</vt:lpstr>
      <vt:lpstr>Wingdings</vt:lpstr>
      <vt:lpstr>Arial</vt:lpstr>
      <vt:lpstr>Office Theme</vt:lpstr>
      <vt:lpstr>UPSTART – Social Emotional Learning (SEL)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 Stombres</dc:creator>
  <cp:lastModifiedBy>Microsoft Office User</cp:lastModifiedBy>
  <cp:revision>569</cp:revision>
  <cp:lastPrinted>2019-01-03T21:42:26Z</cp:lastPrinted>
  <dcterms:created xsi:type="dcterms:W3CDTF">2017-07-17T20:10:19Z</dcterms:created>
  <dcterms:modified xsi:type="dcterms:W3CDTF">2019-01-09T01:04:58Z</dcterms:modified>
</cp:coreProperties>
</file>