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71" r:id="rId5"/>
    <p:sldId id="269" r:id="rId6"/>
    <p:sldId id="273" r:id="rId7"/>
    <p:sldId id="274" r:id="rId8"/>
    <p:sldId id="275" r:id="rId9"/>
    <p:sldId id="277"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830"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31A1F24A-0214-45D9-808D-B15FD22355A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756A27BE-38B5-44C0-91DA-831503BD87F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A1F24A-0214-45D9-808D-B15FD22355A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A27BE-38B5-44C0-91DA-831503BD87F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A1F24A-0214-45D9-808D-B15FD22355A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A27BE-38B5-44C0-91DA-831503BD87F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A1F24A-0214-45D9-808D-B15FD22355A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A27BE-38B5-44C0-91DA-831503BD87F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830"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endParaRPr kumimoji="0" lang="en-US" smtClean="0"/>
          </a:p>
        </p:txBody>
      </p:sp>
      <p:sp>
        <p:nvSpPr>
          <p:cNvPr id="4" name="Date Placeholder 3"/>
          <p:cNvSpPr>
            <a:spLocks noGrp="1"/>
          </p:cNvSpPr>
          <p:nvPr>
            <p:ph type="dt" sz="half" idx="10"/>
          </p:nvPr>
        </p:nvSpPr>
        <p:spPr/>
        <p:txBody>
          <a:bodyPr/>
          <a:lstStyle/>
          <a:p>
            <a:fld id="{31A1F24A-0214-45D9-808D-B15FD22355A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A27BE-38B5-44C0-91DA-831503BD87F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A1F24A-0214-45D9-808D-B15FD22355A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A27BE-38B5-44C0-91DA-831503BD87F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1A1F24A-0214-45D9-808D-B15FD22355A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A27BE-38B5-44C0-91DA-831503BD87F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A1F24A-0214-45D9-808D-B15FD22355A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A27BE-38B5-44C0-91DA-831503BD87F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31A1F24A-0214-45D9-808D-B15FD22355A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A27BE-38B5-44C0-91DA-831503BD87F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415" marR="18415"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A1F24A-0214-45D9-808D-B15FD22355A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A27BE-38B5-44C0-91DA-831503BD87F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A1F24A-0214-45D9-808D-B15FD22355A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A27BE-38B5-44C0-91DA-831503BD87F4}" type="slidenum">
              <a:rPr lang="en-US" smtClean="0"/>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endParaRPr kumimoji="0" lang="en-US" smtClean="0"/>
          </a:p>
          <a:p>
            <a:pPr lvl="1" eaLnBrk="1" latinLnBrk="0" hangingPunct="1"/>
            <a:r>
              <a:rPr kumimoji="0" lang="en-US" smtClean="0"/>
              <a:t>Second level</a:t>
            </a:r>
            <a:endParaRPr kumimoji="0" lang="en-US" smtClean="0"/>
          </a:p>
          <a:p>
            <a:pPr lvl="2" eaLnBrk="1" latinLnBrk="0" hangingPunct="1"/>
            <a:r>
              <a:rPr kumimoji="0" lang="en-US" smtClean="0"/>
              <a:t>Third level</a:t>
            </a:r>
            <a:endParaRPr kumimoji="0" lang="en-US" smtClean="0"/>
          </a:p>
          <a:p>
            <a:pPr lvl="3" eaLnBrk="1" latinLnBrk="0" hangingPunct="1"/>
            <a:r>
              <a:rPr kumimoji="0" lang="en-US" smtClean="0"/>
              <a:t>Fourth level</a:t>
            </a:r>
            <a:endParaRPr kumimoji="0" lang="en-US" smtClean="0"/>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lstStyle>
          <a:p>
            <a:fld id="{31A1F24A-0214-45D9-808D-B15FD22355A6}" type="datetimeFigureOut">
              <a:rPr lang="en-US" smtClean="0"/>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lstStyle>
          <a:p>
            <a:fld id="{756A27BE-38B5-44C0-91DA-831503BD87F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p:titleStyle>
    <p:bodyStyle>
      <a:lvl1pPr marL="265430" indent="-265430" algn="l" rtl="0" eaLnBrk="1" latinLnBrk="0" hangingPunct="1">
        <a:spcBef>
          <a:spcPts val="250"/>
        </a:spcBef>
        <a:buClr>
          <a:schemeClr val="accent1"/>
        </a:buClr>
        <a:buSzPct val="80000"/>
        <a:buFont typeface="Wingdings 2" panose="05020102010507070707"/>
        <a:buChar char=""/>
        <a:defRPr kumimoji="0" sz="2800" kern="1200">
          <a:solidFill>
            <a:schemeClr val="tx1"/>
          </a:solidFill>
          <a:effectLst/>
          <a:latin typeface="+mn-lt"/>
          <a:ea typeface="+mn-ea"/>
          <a:cs typeface="+mn-cs"/>
        </a:defRPr>
      </a:lvl1pPr>
      <a:lvl2pPr marL="548640" indent="-201295" algn="l" rtl="0" eaLnBrk="1" latinLnBrk="0" hangingPunct="1">
        <a:spcBef>
          <a:spcPts val="250"/>
        </a:spcBef>
        <a:buClr>
          <a:schemeClr val="accent1"/>
        </a:buClr>
        <a:buSzPct val="100000"/>
        <a:buFont typeface="Verdana" panose="020B0604030504040204"/>
        <a:buChar char="◦"/>
        <a:defRPr kumimoji="0" sz="2400" kern="1200">
          <a:solidFill>
            <a:schemeClr val="tx1"/>
          </a:solidFill>
          <a:latin typeface="+mn-lt"/>
          <a:ea typeface="+mn-ea"/>
          <a:cs typeface="+mn-cs"/>
        </a:defRPr>
      </a:lvl2pPr>
      <a:lvl3pPr marL="786130" indent="-182880" algn="l" rtl="0" eaLnBrk="1" latinLnBrk="0" hangingPunct="1">
        <a:spcBef>
          <a:spcPts val="250"/>
        </a:spcBef>
        <a:buClr>
          <a:schemeClr val="accent2">
            <a:tint val="85000"/>
            <a:satMod val="285000"/>
          </a:schemeClr>
        </a:buClr>
        <a:buSzPct val="100000"/>
        <a:buFont typeface="Wingdings 2" panose="05020102010507070707"/>
        <a:buChar char=""/>
        <a:defRPr kumimoji="0" sz="2200" kern="1200">
          <a:solidFill>
            <a:schemeClr val="tx1"/>
          </a:solidFill>
          <a:latin typeface="+mn-lt"/>
          <a:ea typeface="+mn-ea"/>
          <a:cs typeface="+mn-cs"/>
        </a:defRPr>
      </a:lvl3pPr>
      <a:lvl4pPr marL="1024255" indent="-182880" algn="l" rtl="0" eaLnBrk="1" latinLnBrk="0" hangingPunct="1">
        <a:spcBef>
          <a:spcPts val="230"/>
        </a:spcBef>
        <a:buClr>
          <a:schemeClr val="accent2">
            <a:tint val="85000"/>
            <a:satMod val="285000"/>
          </a:schemeClr>
        </a:buClr>
        <a:buSzPct val="112000"/>
        <a:buFont typeface="Verdana" panose="020B0604030504040204"/>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panose="05020102010507070707"/>
        <a:buChar char=""/>
        <a:defRPr kumimoji="0" sz="1800" kern="1200">
          <a:solidFill>
            <a:schemeClr val="tx1"/>
          </a:solidFill>
          <a:latin typeface="+mn-lt"/>
          <a:ea typeface="+mn-ea"/>
          <a:cs typeface="+mn-cs"/>
        </a:defRPr>
      </a:lvl5pPr>
      <a:lvl6pPr marL="1490345" indent="-182880" algn="l" rtl="0" eaLnBrk="1" latinLnBrk="0" hangingPunct="1">
        <a:spcBef>
          <a:spcPts val="250"/>
        </a:spcBef>
        <a:buClr>
          <a:schemeClr val="accent3">
            <a:tint val="85000"/>
            <a:satMod val="275000"/>
          </a:schemeClr>
        </a:buClr>
        <a:buSzPct val="100000"/>
        <a:buFont typeface="Verdana" panose="020B0604030504040204"/>
        <a:buChar char="◦"/>
        <a:defRPr kumimoji="0" sz="1700" kern="1200" baseline="0">
          <a:solidFill>
            <a:schemeClr val="tx1"/>
          </a:solidFill>
          <a:latin typeface="+mn-lt"/>
          <a:ea typeface="+mn-ea"/>
          <a:cs typeface="+mn-cs"/>
        </a:defRPr>
      </a:lvl6pPr>
      <a:lvl7pPr marL="1700530" indent="-182880" algn="l" rtl="0" eaLnBrk="1" latinLnBrk="0" hangingPunct="1">
        <a:spcBef>
          <a:spcPts val="255"/>
        </a:spcBef>
        <a:buClr>
          <a:schemeClr val="accent3">
            <a:tint val="85000"/>
            <a:satMod val="275000"/>
          </a:schemeClr>
        </a:buClr>
        <a:buSzPct val="100000"/>
        <a:buFont typeface="Wingdings 2" panose="05020102010507070707"/>
        <a:buChar char=""/>
        <a:defRPr kumimoji="0" sz="1500" kern="1200">
          <a:solidFill>
            <a:schemeClr val="tx1"/>
          </a:solidFill>
          <a:latin typeface="+mn-lt"/>
          <a:ea typeface="+mn-ea"/>
          <a:cs typeface="+mn-cs"/>
        </a:defRPr>
      </a:lvl7pPr>
      <a:lvl8pPr marL="1920240" indent="-182880" algn="l" rtl="0" eaLnBrk="1" latinLnBrk="0" hangingPunct="1">
        <a:spcBef>
          <a:spcPts val="255"/>
        </a:spcBef>
        <a:buClr>
          <a:schemeClr val="accent3">
            <a:tint val="85000"/>
            <a:satMod val="275000"/>
          </a:schemeClr>
        </a:buClr>
        <a:buSzPct val="100000"/>
        <a:buFont typeface="Verdana" panose="020B0604030504040204"/>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panose="05020102010507070707"/>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hyperlink" Target="http://www.cbdmovers.com.au/house-removals-melbourne/"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hyperlink" Target="http://www.cbdmovers.com.au/piano-movers/"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hyperlink" Target="http://www.cbdmovers.com.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0"/>
            <a:ext cx="8382000" cy="1752600"/>
          </a:xfrm>
        </p:spPr>
        <p:txBody>
          <a:bodyPr>
            <a:noAutofit/>
          </a:bodyPr>
          <a:lstStyle/>
          <a:p>
            <a:pPr algn="l"/>
            <a:r>
              <a:rPr lang="en-US" sz="3600" b="1" i="1" dirty="0" smtClean="0">
                <a:solidFill>
                  <a:srgbClr val="9D0000"/>
                </a:solidFill>
                <a:effectLst/>
                <a:latin typeface="Calibri Light" panose="020F0302020204030204" pitchFamily="34" charset="0"/>
                <a:cs typeface="Aharoni" pitchFamily="2" charset="-79"/>
              </a:rPr>
              <a:t>CBD Movers is a trusted company in Australia, expert in moving any kind of house, office and commercial furniture safely. </a:t>
            </a:r>
            <a:endParaRPr lang="en-US" sz="3600" b="1" i="1" dirty="0">
              <a:solidFill>
                <a:srgbClr val="9D0000"/>
              </a:solidFill>
              <a:effectLst/>
              <a:latin typeface="Calibri Light" panose="020F0302020204030204" pitchFamily="34" charset="0"/>
              <a:cs typeface="Aharoni" pitchFamily="2" charset="-79"/>
            </a:endParaRPr>
          </a:p>
        </p:txBody>
      </p:sp>
      <p:pic>
        <p:nvPicPr>
          <p:cNvPr id="9" name="Picture 8" descr="edit-02"/>
          <p:cNvPicPr>
            <a:picLocks noChangeAspect="1"/>
          </p:cNvPicPr>
          <p:nvPr/>
        </p:nvPicPr>
        <p:blipFill>
          <a:blip r:embed="rId1"/>
          <a:srcRect t="4856" b="4562"/>
          <a:stretch>
            <a:fillRect/>
          </a:stretch>
        </p:blipFill>
        <p:spPr>
          <a:xfrm>
            <a:off x="255905" y="120650"/>
            <a:ext cx="8597265" cy="399351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6553200" cy="685800"/>
          </a:xfrm>
        </p:spPr>
        <p:txBody>
          <a:bodyPr>
            <a:normAutofit/>
          </a:bodyPr>
          <a:lstStyle/>
          <a:p>
            <a:pPr algn="ctr"/>
            <a:r>
              <a:rPr lang="en-US" sz="3600" b="1" dirty="0" smtClean="0">
                <a:solidFill>
                  <a:srgbClr val="9D0000"/>
                </a:solidFill>
                <a:latin typeface="Aharoni" pitchFamily="2" charset="-79"/>
                <a:cs typeface="Aharoni" pitchFamily="2" charset="-79"/>
              </a:rPr>
              <a:t>WHY CBD MOVERS</a:t>
            </a:r>
            <a:endParaRPr lang="en-US" sz="3600" b="1" dirty="0" smtClean="0">
              <a:solidFill>
                <a:srgbClr val="9D0000"/>
              </a:solidFill>
              <a:latin typeface="Aharoni" pitchFamily="2" charset="-79"/>
              <a:cs typeface="Aharoni" pitchFamily="2" charset="-79"/>
            </a:endParaRPr>
          </a:p>
        </p:txBody>
      </p:sp>
      <p:sp>
        <p:nvSpPr>
          <p:cNvPr id="3" name="Content Placeholder 2"/>
          <p:cNvSpPr>
            <a:spLocks noGrp="1"/>
          </p:cNvSpPr>
          <p:nvPr>
            <p:ph idx="1"/>
          </p:nvPr>
        </p:nvSpPr>
        <p:spPr>
          <a:xfrm>
            <a:off x="4495800" y="1447800"/>
            <a:ext cx="4114800" cy="4267200"/>
          </a:xfrm>
        </p:spPr>
        <p:txBody>
          <a:bodyPr>
            <a:noAutofit/>
          </a:bodyPr>
          <a:lstStyle/>
          <a:p>
            <a:pPr fontAlgn="base"/>
            <a:r>
              <a:rPr lang="en-IN" sz="2800" b="1" i="1" dirty="0" smtClean="0">
                <a:latin typeface="Calibri Light" panose="020F0302020204030204" pitchFamily="34" charset="0"/>
              </a:rPr>
              <a:t>Obligation Free </a:t>
            </a:r>
            <a:r>
              <a:rPr lang="en-IN" sz="2800" b="1" i="1" dirty="0" smtClean="0">
                <a:latin typeface="Calibri Light" panose="020F0302020204030204" pitchFamily="34" charset="0"/>
              </a:rPr>
              <a:t>Quotes</a:t>
            </a:r>
            <a:endParaRPr lang="en-IN" sz="2800" b="1" i="1" dirty="0" smtClean="0">
              <a:latin typeface="Calibri Light" panose="020F0302020204030204" pitchFamily="34" charset="0"/>
            </a:endParaRPr>
          </a:p>
          <a:p>
            <a:pPr fontAlgn="base"/>
            <a:r>
              <a:rPr lang="en-IN" sz="2800" b="1" i="1" dirty="0" smtClean="0">
                <a:latin typeface="Calibri Light" panose="020F0302020204030204" pitchFamily="34" charset="0"/>
              </a:rPr>
              <a:t>Highly Skilled </a:t>
            </a:r>
            <a:r>
              <a:rPr lang="en-IN" sz="2800" b="1" i="1" dirty="0" err="1" smtClean="0">
                <a:latin typeface="Calibri Light" panose="020F0302020204030204" pitchFamily="34" charset="0"/>
              </a:rPr>
              <a:t>Removalists</a:t>
            </a:r>
            <a:endParaRPr lang="en-IN" sz="2800" b="1" i="1" dirty="0" smtClean="0">
              <a:latin typeface="Calibri Light" panose="020F0302020204030204" pitchFamily="34" charset="0"/>
            </a:endParaRPr>
          </a:p>
          <a:p>
            <a:pPr fontAlgn="base"/>
            <a:r>
              <a:rPr lang="en-IN" sz="2800" b="1" i="1" dirty="0" smtClean="0">
                <a:latin typeface="Calibri Light" panose="020F0302020204030204" pitchFamily="34" charset="0"/>
              </a:rPr>
              <a:t>Save Your Time and Money</a:t>
            </a:r>
            <a:endParaRPr lang="en-IN" sz="2800" b="1" i="1" dirty="0" smtClean="0">
              <a:latin typeface="Calibri Light" panose="020F0302020204030204" pitchFamily="34" charset="0"/>
            </a:endParaRPr>
          </a:p>
          <a:p>
            <a:pPr fontAlgn="base"/>
            <a:r>
              <a:rPr lang="en-IN" sz="2800" b="1" i="1" dirty="0" smtClean="0">
                <a:latin typeface="Calibri Light" panose="020F0302020204030204" pitchFamily="34" charset="0"/>
              </a:rPr>
              <a:t>Charge Low Hourly Rate</a:t>
            </a:r>
            <a:endParaRPr lang="en-IN" sz="2800" b="1" i="1" dirty="0" smtClean="0">
              <a:latin typeface="Calibri Light" panose="020F0302020204030204" pitchFamily="34" charset="0"/>
            </a:endParaRPr>
          </a:p>
          <a:p>
            <a:pPr fontAlgn="base"/>
            <a:r>
              <a:rPr lang="en-IN" sz="2800" b="1" i="1" dirty="0" smtClean="0">
                <a:latin typeface="Calibri Light" panose="020F0302020204030204" pitchFamily="34" charset="0"/>
              </a:rPr>
              <a:t>All Size of Trucks are Available </a:t>
            </a:r>
            <a:endParaRPr lang="en-IN" sz="2800" b="1" i="1" dirty="0" smtClean="0">
              <a:latin typeface="Calibri Light" panose="020F0302020204030204" pitchFamily="34" charset="0"/>
            </a:endParaRPr>
          </a:p>
          <a:p>
            <a:pPr fontAlgn="base"/>
            <a:r>
              <a:rPr lang="en-IN" sz="2800" b="1" i="1" dirty="0" smtClean="0">
                <a:latin typeface="Calibri Light" panose="020F0302020204030204" pitchFamily="34" charset="0"/>
              </a:rPr>
              <a:t>Local &amp; Interstate Movers</a:t>
            </a:r>
            <a:endParaRPr lang="en-IN" sz="2800" b="1" i="1" dirty="0" smtClean="0">
              <a:latin typeface="Calibri Light" panose="020F0302020204030204" pitchFamily="34" charset="0"/>
            </a:endParaRPr>
          </a:p>
          <a:p>
            <a:pPr algn="just">
              <a:buNone/>
            </a:pPr>
            <a:endParaRPr lang="en-US" sz="2800" b="1" i="1" dirty="0">
              <a:effectLst>
                <a:outerShdw blurRad="38100" dist="38100" dir="2700000" algn="tl">
                  <a:srgbClr val="000000">
                    <a:alpha val="43137"/>
                  </a:srgbClr>
                </a:outerShdw>
              </a:effectLst>
              <a:latin typeface="+mj-lt"/>
            </a:endParaRPr>
          </a:p>
        </p:txBody>
      </p:sp>
      <p:pic>
        <p:nvPicPr>
          <p:cNvPr id="11" name="Picture 10" descr="CBDmovers.jpg"/>
          <p:cNvPicPr>
            <a:picLocks noChangeAspect="1"/>
          </p:cNvPicPr>
          <p:nvPr/>
        </p:nvPicPr>
        <p:blipFill>
          <a:blip r:embed="rId1"/>
          <a:stretch>
            <a:fillRect/>
          </a:stretch>
        </p:blipFill>
        <p:spPr>
          <a:xfrm>
            <a:off x="838201" y="1371600"/>
            <a:ext cx="3276600" cy="4224683"/>
          </a:xfrm>
          <a:prstGeom prst="rect">
            <a:avLst/>
          </a:prstGeom>
          <a:ln>
            <a:noFill/>
          </a:ln>
          <a:effectLst>
            <a:outerShdw blurRad="292100" dist="139700" dir="2700000" algn="tl" rotWithShape="0">
              <a:srgbClr val="333333">
                <a:alpha val="65000"/>
              </a:srgbClr>
            </a:outerShdw>
          </a:effectLst>
        </p:spPr>
      </p:pic>
      <p:pic>
        <p:nvPicPr>
          <p:cNvPr id="6" name="Picture 5" descr="logo_cbd.png"/>
          <p:cNvPicPr>
            <a:picLocks noChangeAspect="1"/>
          </p:cNvPicPr>
          <p:nvPr/>
        </p:nvPicPr>
        <p:blipFill>
          <a:blip r:embed="rId2"/>
          <a:stretch>
            <a:fillRect/>
          </a:stretch>
        </p:blipFill>
        <p:spPr>
          <a:xfrm>
            <a:off x="6477000" y="5959687"/>
            <a:ext cx="2209800" cy="4665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086600" cy="685800"/>
          </a:xfrm>
        </p:spPr>
        <p:txBody>
          <a:bodyPr>
            <a:normAutofit/>
          </a:bodyPr>
          <a:lstStyle/>
          <a:p>
            <a:pPr algn="ctr"/>
            <a:r>
              <a:rPr lang="en-US" sz="3600" b="1" dirty="0" smtClean="0">
                <a:solidFill>
                  <a:srgbClr val="9D0000"/>
                </a:solidFill>
                <a:latin typeface="Aharoni" pitchFamily="2" charset="-79"/>
                <a:cs typeface="Aharoni" pitchFamily="2" charset="-79"/>
              </a:rPr>
              <a:t>CBD MOVERS SERVICES</a:t>
            </a:r>
            <a:endParaRPr lang="en-US" sz="3600" b="1" dirty="0" smtClean="0">
              <a:solidFill>
                <a:srgbClr val="9D0000"/>
              </a:solidFill>
              <a:latin typeface="Aharoni" pitchFamily="2" charset="-79"/>
              <a:cs typeface="Aharoni" pitchFamily="2" charset="-79"/>
            </a:endParaRPr>
          </a:p>
        </p:txBody>
      </p:sp>
      <p:sp>
        <p:nvSpPr>
          <p:cNvPr id="3" name="Content Placeholder 2"/>
          <p:cNvSpPr>
            <a:spLocks noGrp="1"/>
          </p:cNvSpPr>
          <p:nvPr>
            <p:ph idx="1"/>
          </p:nvPr>
        </p:nvSpPr>
        <p:spPr>
          <a:xfrm>
            <a:off x="457200" y="2362200"/>
            <a:ext cx="3505200" cy="3352800"/>
          </a:xfrm>
        </p:spPr>
        <p:txBody>
          <a:bodyPr>
            <a:noAutofit/>
          </a:bodyPr>
          <a:lstStyle/>
          <a:p>
            <a:r>
              <a:rPr lang="en-US" sz="2800" b="1" i="1" dirty="0" smtClean="0">
                <a:latin typeface="Calibri Light" panose="020F0302020204030204" pitchFamily="34" charset="0"/>
              </a:rPr>
              <a:t>House Removals</a:t>
            </a:r>
            <a:endParaRPr lang="en-US" sz="2800" b="1" i="1" dirty="0" smtClean="0">
              <a:latin typeface="Calibri Light" panose="020F0302020204030204" pitchFamily="34" charset="0"/>
            </a:endParaRPr>
          </a:p>
          <a:p>
            <a:r>
              <a:rPr lang="en-US" sz="2800" b="1" i="1" dirty="0" smtClean="0">
                <a:latin typeface="Calibri Light" panose="020F0302020204030204" pitchFamily="34" charset="0"/>
              </a:rPr>
              <a:t>Office Relocation</a:t>
            </a:r>
            <a:endParaRPr lang="en-US" sz="2800" b="1" i="1" dirty="0" smtClean="0">
              <a:latin typeface="Calibri Light" panose="020F0302020204030204" pitchFamily="34" charset="0"/>
            </a:endParaRPr>
          </a:p>
          <a:p>
            <a:r>
              <a:rPr lang="en-US" sz="2800" b="1" i="1" dirty="0" smtClean="0">
                <a:latin typeface="Calibri Light" panose="020F0302020204030204" pitchFamily="34" charset="0"/>
              </a:rPr>
              <a:t>Interstate Delivery</a:t>
            </a:r>
            <a:endParaRPr lang="en-US" sz="2800" b="1" i="1" dirty="0" smtClean="0">
              <a:latin typeface="Calibri Light" panose="020F0302020204030204" pitchFamily="34" charset="0"/>
            </a:endParaRPr>
          </a:p>
          <a:p>
            <a:r>
              <a:rPr lang="en-US" sz="2800" b="1" i="1" dirty="0" smtClean="0">
                <a:latin typeface="Calibri Light" panose="020F0302020204030204" pitchFamily="34" charset="0"/>
              </a:rPr>
              <a:t>Piano Movers</a:t>
            </a:r>
            <a:endParaRPr lang="en-US" sz="2800" b="1" i="1" dirty="0" smtClean="0">
              <a:latin typeface="Calibri Light" panose="020F0302020204030204" pitchFamily="34" charset="0"/>
            </a:endParaRPr>
          </a:p>
          <a:p>
            <a:r>
              <a:rPr lang="en-US" sz="2800" b="1" i="1" dirty="0" smtClean="0">
                <a:latin typeface="Calibri Light" panose="020F0302020204030204" pitchFamily="34" charset="0"/>
              </a:rPr>
              <a:t>Pool Table Movers</a:t>
            </a:r>
            <a:endParaRPr lang="en-US" sz="2800" b="1" i="1" dirty="0" smtClean="0">
              <a:latin typeface="Calibri Light" panose="020F0302020204030204" pitchFamily="34" charset="0"/>
            </a:endParaRPr>
          </a:p>
          <a:p>
            <a:r>
              <a:rPr lang="en-US" sz="2800" b="1" i="1" dirty="0" smtClean="0">
                <a:latin typeface="Calibri Light" panose="020F0302020204030204" pitchFamily="34" charset="0"/>
              </a:rPr>
              <a:t>Furniture Moving</a:t>
            </a:r>
            <a:endParaRPr lang="en-US" sz="2800" b="1" i="1" dirty="0" smtClean="0">
              <a:latin typeface="Calibri Light" panose="020F0302020204030204" pitchFamily="34" charset="0"/>
            </a:endParaRPr>
          </a:p>
          <a:p>
            <a:r>
              <a:rPr lang="en-US" sz="2800" b="1" i="1" dirty="0" smtClean="0">
                <a:latin typeface="Calibri Light" panose="020F0302020204030204" pitchFamily="34" charset="0"/>
              </a:rPr>
              <a:t>Loading &amp; Unloading</a:t>
            </a:r>
            <a:endParaRPr lang="en-US" sz="2800" b="1" i="1" dirty="0" smtClean="0">
              <a:latin typeface="Calibri Light" panose="020F0302020204030204" pitchFamily="34" charset="0"/>
            </a:endParaRPr>
          </a:p>
          <a:p>
            <a:pPr>
              <a:buNone/>
            </a:pPr>
            <a:r>
              <a:rPr lang="en-US" sz="2800" b="1" i="1" dirty="0" smtClean="0">
                <a:latin typeface="Calibri Light" panose="020F0302020204030204" pitchFamily="34" charset="0"/>
              </a:rPr>
              <a:t>	</a:t>
            </a:r>
            <a:endParaRPr lang="en-US" sz="2800" b="1" i="1" dirty="0" smtClean="0">
              <a:latin typeface="Calibri Light" panose="020F0302020204030204" pitchFamily="34" charset="0"/>
            </a:endParaRPr>
          </a:p>
          <a:p>
            <a:pPr>
              <a:buNone/>
            </a:pPr>
            <a:endParaRPr lang="en-US" sz="2800" dirty="0">
              <a:latin typeface="Calibri Light" panose="020F0302020204030204" pitchFamily="34" charset="0"/>
            </a:endParaRPr>
          </a:p>
        </p:txBody>
      </p:sp>
      <p:pic>
        <p:nvPicPr>
          <p:cNvPr id="5" name="Picture 4" descr="down-img3.jpg"/>
          <p:cNvPicPr>
            <a:picLocks noChangeAspect="1"/>
          </p:cNvPicPr>
          <p:nvPr/>
        </p:nvPicPr>
        <p:blipFill>
          <a:blip r:embed="rId1"/>
          <a:stretch>
            <a:fillRect/>
          </a:stretch>
        </p:blipFill>
        <p:spPr>
          <a:xfrm>
            <a:off x="4191000" y="2514600"/>
            <a:ext cx="4357816" cy="3100754"/>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981200" y="1447800"/>
            <a:ext cx="5638800" cy="584775"/>
          </a:xfrm>
          <a:prstGeom prst="rect">
            <a:avLst/>
          </a:prstGeom>
        </p:spPr>
        <p:txBody>
          <a:bodyPr wrap="square">
            <a:spAutoFit/>
          </a:bodyPr>
          <a:lstStyle/>
          <a:p>
            <a:r>
              <a:rPr lang="en-US" sz="3200" b="1" i="1" dirty="0" smtClean="0">
                <a:latin typeface="Calibri Light" panose="020F0302020204030204" pitchFamily="34" charset="0"/>
              </a:rPr>
              <a:t>CBD Movers provide services like:</a:t>
            </a:r>
            <a:endParaRPr lang="en-IN" sz="3200" dirty="0">
              <a:latin typeface="Calibri Light" panose="020F0302020204030204" pitchFamily="34" charset="0"/>
            </a:endParaRPr>
          </a:p>
        </p:txBody>
      </p:sp>
      <p:pic>
        <p:nvPicPr>
          <p:cNvPr id="6" name="Picture 5" descr="logo_cbd.png"/>
          <p:cNvPicPr>
            <a:picLocks noChangeAspect="1"/>
          </p:cNvPicPr>
          <p:nvPr/>
        </p:nvPicPr>
        <p:blipFill>
          <a:blip r:embed="rId2"/>
          <a:stretch>
            <a:fillRect/>
          </a:stretch>
        </p:blipFill>
        <p:spPr>
          <a:xfrm>
            <a:off x="6477000" y="5959687"/>
            <a:ext cx="2209800" cy="4665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6781800" cy="685800"/>
          </a:xfrm>
        </p:spPr>
        <p:txBody>
          <a:bodyPr>
            <a:noAutofit/>
          </a:bodyPr>
          <a:lstStyle/>
          <a:p>
            <a:pPr algn="ctr"/>
            <a:r>
              <a:rPr lang="en-US" sz="3600" b="1" dirty="0" smtClean="0">
                <a:solidFill>
                  <a:srgbClr val="9D0000"/>
                </a:solidFill>
                <a:effectLst/>
                <a:latin typeface="Aharoni" pitchFamily="2" charset="-79"/>
                <a:cs typeface="Aharoni" pitchFamily="2" charset="-79"/>
              </a:rPr>
              <a:t>HOUSE </a:t>
            </a:r>
            <a:r>
              <a:rPr lang="en-US" sz="3600" b="1" dirty="0" smtClean="0">
                <a:solidFill>
                  <a:srgbClr val="9D0000"/>
                </a:solidFill>
                <a:effectLst/>
                <a:latin typeface="Aharoni" pitchFamily="2" charset="-79"/>
                <a:cs typeface="Aharoni" pitchFamily="2" charset="-79"/>
              </a:rPr>
              <a:t>REMOVAL </a:t>
            </a:r>
            <a:r>
              <a:rPr lang="en-US" sz="3600" b="1" dirty="0" smtClean="0">
                <a:solidFill>
                  <a:srgbClr val="9D0000"/>
                </a:solidFill>
                <a:effectLst/>
                <a:latin typeface="Aharoni" pitchFamily="2" charset="-79"/>
                <a:cs typeface="Aharoni" pitchFamily="2" charset="-79"/>
              </a:rPr>
              <a:t>SERVICES</a:t>
            </a:r>
            <a:endParaRPr lang="en-US" sz="3600" b="1" dirty="0" smtClean="0">
              <a:solidFill>
                <a:srgbClr val="9D0000"/>
              </a:solidFill>
              <a:effectLst/>
              <a:latin typeface="Aharoni" pitchFamily="2" charset="-79"/>
              <a:cs typeface="Aharoni" pitchFamily="2" charset="-79"/>
            </a:endParaRPr>
          </a:p>
        </p:txBody>
      </p:sp>
      <p:sp>
        <p:nvSpPr>
          <p:cNvPr id="3" name="Content Placeholder 2"/>
          <p:cNvSpPr>
            <a:spLocks noGrp="1"/>
          </p:cNvSpPr>
          <p:nvPr>
            <p:ph idx="1"/>
          </p:nvPr>
        </p:nvSpPr>
        <p:spPr>
          <a:xfrm>
            <a:off x="609600" y="1219200"/>
            <a:ext cx="7848600" cy="2209800"/>
          </a:xfrm>
        </p:spPr>
        <p:txBody>
          <a:bodyPr>
            <a:noAutofit/>
          </a:bodyPr>
          <a:lstStyle/>
          <a:p>
            <a:pPr>
              <a:buNone/>
            </a:pPr>
            <a:r>
              <a:rPr lang="en-US" sz="2800" b="1" i="1" dirty="0" smtClean="0">
                <a:latin typeface="Calibri Light" panose="020F0302020204030204" pitchFamily="34" charset="0"/>
              </a:rPr>
              <a:t>	CBD Movers provide </a:t>
            </a:r>
            <a:r>
              <a:rPr lang="en-US" sz="2800" b="1" i="1" dirty="0" smtClean="0">
                <a:latin typeface="Calibri Light" panose="020F0302020204030204" pitchFamily="34" charset="0"/>
                <a:hlinkClick r:id="rId1"/>
              </a:rPr>
              <a:t>house removal services</a:t>
            </a:r>
            <a:r>
              <a:rPr lang="en-US" sz="2800" b="1" i="1" dirty="0" smtClean="0">
                <a:latin typeface="Calibri Light" panose="020F0302020204030204" pitchFamily="34" charset="0"/>
              </a:rPr>
              <a:t> in  Australia including Melbourne, Perth, Brisbane. They have experts which help</a:t>
            </a:r>
            <a:r>
              <a:rPr lang="en-IN" sz="2800" b="1" i="1" dirty="0" smtClean="0">
                <a:latin typeface="Calibri Light" panose="020F0302020204030204" pitchFamily="34" charset="0"/>
              </a:rPr>
              <a:t> you to plan, organize, pack and deliver all your delicate antique items, furniture to the new location safely.</a:t>
            </a:r>
            <a:endParaRPr lang="en-US" sz="2800" b="1" i="1" dirty="0" smtClean="0">
              <a:latin typeface="Calibri Light" panose="020F0302020204030204" pitchFamily="34" charset="0"/>
            </a:endParaRPr>
          </a:p>
          <a:p>
            <a:pPr>
              <a:buNone/>
            </a:pPr>
            <a:endParaRPr lang="en-US" sz="2800" i="1" dirty="0">
              <a:latin typeface="Calibri Light" panose="020F0302020204030204" pitchFamily="34" charset="0"/>
            </a:endParaRPr>
          </a:p>
        </p:txBody>
      </p:sp>
      <p:pic>
        <p:nvPicPr>
          <p:cNvPr id="7" name="Picture 6" descr="12804799_859117714233811_8631694153270923854_n.png"/>
          <p:cNvPicPr>
            <a:picLocks noChangeAspect="1"/>
          </p:cNvPicPr>
          <p:nvPr/>
        </p:nvPicPr>
        <p:blipFill>
          <a:blip r:embed="rId2"/>
          <a:stretch>
            <a:fillRect/>
          </a:stretch>
        </p:blipFill>
        <p:spPr>
          <a:xfrm>
            <a:off x="2057400" y="3581400"/>
            <a:ext cx="5029200" cy="2090057"/>
          </a:xfrm>
          <a:prstGeom prst="rect">
            <a:avLst/>
          </a:prstGeom>
          <a:ln>
            <a:noFill/>
          </a:ln>
          <a:effectLst>
            <a:outerShdw blurRad="292100" dist="139700" dir="2700000" algn="tl" rotWithShape="0">
              <a:srgbClr val="333333">
                <a:alpha val="65000"/>
              </a:srgbClr>
            </a:outerShdw>
          </a:effectLst>
        </p:spPr>
      </p:pic>
      <p:pic>
        <p:nvPicPr>
          <p:cNvPr id="5" name="Picture 4" descr="logo_cbd.png"/>
          <p:cNvPicPr>
            <a:picLocks noChangeAspect="1"/>
          </p:cNvPicPr>
          <p:nvPr/>
        </p:nvPicPr>
        <p:blipFill>
          <a:blip r:embed="rId3"/>
          <a:stretch>
            <a:fillRect/>
          </a:stretch>
        </p:blipFill>
        <p:spPr>
          <a:xfrm>
            <a:off x="6477000" y="5959687"/>
            <a:ext cx="2209800" cy="4665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685800"/>
          </a:xfrm>
        </p:spPr>
        <p:txBody>
          <a:bodyPr>
            <a:normAutofit/>
          </a:bodyPr>
          <a:lstStyle/>
          <a:p>
            <a:pPr algn="ctr"/>
            <a:r>
              <a:rPr lang="en-US" sz="3600" b="1" dirty="0" smtClean="0">
                <a:solidFill>
                  <a:srgbClr val="9D0000"/>
                </a:solidFill>
                <a:effectLst/>
                <a:latin typeface="Aharoni" pitchFamily="2" charset="-79"/>
                <a:cs typeface="Aharoni" pitchFamily="2" charset="-79"/>
              </a:rPr>
              <a:t>OFFICE RELOCATION SERVICES</a:t>
            </a:r>
            <a:endParaRPr lang="en-US" sz="3600" b="1" dirty="0" smtClean="0">
              <a:solidFill>
                <a:srgbClr val="9D0000"/>
              </a:solidFill>
              <a:effectLst/>
              <a:latin typeface="Aharoni" pitchFamily="2" charset="-79"/>
              <a:cs typeface="Aharoni" pitchFamily="2" charset="-79"/>
            </a:endParaRPr>
          </a:p>
        </p:txBody>
      </p:sp>
      <p:sp>
        <p:nvSpPr>
          <p:cNvPr id="3" name="Content Placeholder 2"/>
          <p:cNvSpPr>
            <a:spLocks noGrp="1"/>
          </p:cNvSpPr>
          <p:nvPr>
            <p:ph idx="1"/>
          </p:nvPr>
        </p:nvSpPr>
        <p:spPr>
          <a:xfrm>
            <a:off x="533400" y="1219200"/>
            <a:ext cx="8001000" cy="2286000"/>
          </a:xfrm>
        </p:spPr>
        <p:txBody>
          <a:bodyPr>
            <a:noAutofit/>
          </a:bodyPr>
          <a:lstStyle/>
          <a:p>
            <a:pPr>
              <a:buNone/>
            </a:pPr>
            <a:r>
              <a:rPr lang="en-US" sz="2800" b="1" i="1" dirty="0" smtClean="0">
                <a:latin typeface="Calibri Light" panose="020F0302020204030204" pitchFamily="34" charset="0"/>
              </a:rPr>
              <a:t>  “CBD Movers” professional </a:t>
            </a:r>
            <a:r>
              <a:rPr lang="en-IN" sz="2800" b="1" i="1" dirty="0" err="1" smtClean="0">
                <a:latin typeface="Calibri Light" panose="020F0302020204030204" pitchFamily="34" charset="0"/>
              </a:rPr>
              <a:t>removalists</a:t>
            </a:r>
            <a:r>
              <a:rPr lang="en-IN" sz="2800" b="1" i="1" dirty="0" smtClean="0">
                <a:latin typeface="Calibri Light" panose="020F0302020204030204" pitchFamily="34" charset="0"/>
              </a:rPr>
              <a:t> are experienced in packing and handling of all  kinds of  important equipment like PCs, servers and furniture. They use proper moving equipment like moving pads, trolleys, packing boxes, etc for safe office relocations. </a:t>
            </a:r>
            <a:endParaRPr lang="en-US" sz="2800" b="1" i="1" dirty="0" smtClean="0">
              <a:latin typeface="Calibri Light" panose="020F0302020204030204" pitchFamily="34" charset="0"/>
            </a:endParaRPr>
          </a:p>
          <a:p>
            <a:pPr>
              <a:buNone/>
            </a:pPr>
            <a:endParaRPr lang="en-US" sz="2800" b="1" i="1" dirty="0">
              <a:latin typeface="Calibri Light" panose="020F0302020204030204" pitchFamily="34" charset="0"/>
            </a:endParaRPr>
          </a:p>
        </p:txBody>
      </p:sp>
      <p:pic>
        <p:nvPicPr>
          <p:cNvPr id="8" name="Picture 7" descr="Office relocation services.jpg"/>
          <p:cNvPicPr>
            <a:picLocks noChangeAspect="1"/>
          </p:cNvPicPr>
          <p:nvPr/>
        </p:nvPicPr>
        <p:blipFill>
          <a:blip r:embed="rId1"/>
          <a:stretch>
            <a:fillRect/>
          </a:stretch>
        </p:blipFill>
        <p:spPr>
          <a:xfrm>
            <a:off x="1828800" y="3657600"/>
            <a:ext cx="5487872" cy="2093524"/>
          </a:xfrm>
          <a:prstGeom prst="rect">
            <a:avLst/>
          </a:prstGeom>
          <a:ln>
            <a:noFill/>
          </a:ln>
          <a:effectLst>
            <a:outerShdw blurRad="292100" dist="139700" dir="2700000" algn="tl" rotWithShape="0">
              <a:srgbClr val="333333">
                <a:alpha val="65000"/>
              </a:srgbClr>
            </a:outerShdw>
          </a:effectLst>
        </p:spPr>
      </p:pic>
      <p:pic>
        <p:nvPicPr>
          <p:cNvPr id="5" name="Picture 4" descr="logo_cbd.png"/>
          <p:cNvPicPr>
            <a:picLocks noChangeAspect="1"/>
          </p:cNvPicPr>
          <p:nvPr/>
        </p:nvPicPr>
        <p:blipFill>
          <a:blip r:embed="rId2"/>
          <a:stretch>
            <a:fillRect/>
          </a:stretch>
        </p:blipFill>
        <p:spPr>
          <a:xfrm>
            <a:off x="6477000" y="5959687"/>
            <a:ext cx="2209800" cy="4665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086600" cy="685800"/>
          </a:xfrm>
        </p:spPr>
        <p:txBody>
          <a:bodyPr>
            <a:normAutofit/>
          </a:bodyPr>
          <a:lstStyle/>
          <a:p>
            <a:pPr algn="ctr"/>
            <a:r>
              <a:rPr lang="en-US" sz="3600" b="1" dirty="0" smtClean="0">
                <a:solidFill>
                  <a:srgbClr val="9D0000"/>
                </a:solidFill>
                <a:effectLst/>
                <a:latin typeface="Aharoni" pitchFamily="2" charset="-79"/>
                <a:cs typeface="Aharoni" pitchFamily="2" charset="-79"/>
              </a:rPr>
              <a:t>PIANO MOVING SERVICES</a:t>
            </a:r>
            <a:endParaRPr lang="en-US" sz="3600" b="1" dirty="0" smtClean="0">
              <a:solidFill>
                <a:srgbClr val="9D0000"/>
              </a:solidFill>
              <a:effectLst/>
              <a:latin typeface="Aharoni" pitchFamily="2" charset="-79"/>
              <a:cs typeface="Aharoni" pitchFamily="2" charset="-79"/>
            </a:endParaRPr>
          </a:p>
        </p:txBody>
      </p:sp>
      <p:sp>
        <p:nvSpPr>
          <p:cNvPr id="3" name="Content Placeholder 2"/>
          <p:cNvSpPr>
            <a:spLocks noGrp="1"/>
          </p:cNvSpPr>
          <p:nvPr>
            <p:ph idx="1"/>
          </p:nvPr>
        </p:nvSpPr>
        <p:spPr>
          <a:xfrm>
            <a:off x="533400" y="1219200"/>
            <a:ext cx="8001000" cy="2514600"/>
          </a:xfrm>
        </p:spPr>
        <p:txBody>
          <a:bodyPr>
            <a:noAutofit/>
          </a:bodyPr>
          <a:lstStyle/>
          <a:p>
            <a:pPr>
              <a:buNone/>
            </a:pPr>
            <a:r>
              <a:rPr lang="en-US" sz="3200" b="1" i="1" dirty="0" smtClean="0">
                <a:latin typeface="Calibri Light" panose="020F0302020204030204" pitchFamily="34" charset="0"/>
              </a:rPr>
              <a:t>	Moving Piano is a quite difficult job for anyone without a help of moving professionals. “</a:t>
            </a:r>
            <a:r>
              <a:rPr lang="en-IN" sz="3200" b="1" i="1" dirty="0" smtClean="0">
                <a:latin typeface="Calibri Light" panose="020F0302020204030204" pitchFamily="34" charset="0"/>
              </a:rPr>
              <a:t>CBD Movers” company experts provide successful </a:t>
            </a:r>
            <a:r>
              <a:rPr lang="en-IN" sz="3200" b="1" i="1" dirty="0" smtClean="0">
                <a:latin typeface="Calibri Light" panose="020F0302020204030204" pitchFamily="34" charset="0"/>
                <a:hlinkClick r:id="rId1"/>
              </a:rPr>
              <a:t>piano removal  services</a:t>
            </a:r>
            <a:r>
              <a:rPr lang="en-IN" sz="3200" b="1" i="1" dirty="0" smtClean="0">
                <a:latin typeface="Calibri Light" panose="020F0302020204030204" pitchFamily="34" charset="0"/>
              </a:rPr>
              <a:t> </a:t>
            </a:r>
            <a:r>
              <a:rPr lang="en-IN" sz="3200" b="1" i="1" dirty="0" smtClean="0">
                <a:latin typeface="Calibri Light" panose="020F0302020204030204" pitchFamily="34" charset="0"/>
              </a:rPr>
              <a:t>in Melbourne </a:t>
            </a:r>
            <a:r>
              <a:rPr lang="en-IN" sz="3200" b="1" i="1" dirty="0" smtClean="0">
                <a:latin typeface="Calibri Light" panose="020F0302020204030204" pitchFamily="34" charset="0"/>
              </a:rPr>
              <a:t>and its surrounding areas.</a:t>
            </a:r>
            <a:endParaRPr lang="en-US" sz="3200" b="1" i="1" dirty="0" smtClean="0">
              <a:latin typeface="Calibri Light" panose="020F0302020204030204" pitchFamily="34" charset="0"/>
            </a:endParaRPr>
          </a:p>
          <a:p>
            <a:pPr>
              <a:buNone/>
            </a:pPr>
            <a:endParaRPr lang="en-US" sz="3200" b="1" i="1" dirty="0">
              <a:latin typeface="Calibri Light" panose="020F0302020204030204" pitchFamily="34" charset="0"/>
            </a:endParaRPr>
          </a:p>
        </p:txBody>
      </p:sp>
      <p:pic>
        <p:nvPicPr>
          <p:cNvPr id="6" name="Picture 5" descr="piano-movers-melbourne.png"/>
          <p:cNvPicPr>
            <a:picLocks noChangeAspect="1"/>
          </p:cNvPicPr>
          <p:nvPr/>
        </p:nvPicPr>
        <p:blipFill>
          <a:blip r:embed="rId2"/>
          <a:stretch>
            <a:fillRect/>
          </a:stretch>
        </p:blipFill>
        <p:spPr>
          <a:xfrm>
            <a:off x="2209800" y="3886200"/>
            <a:ext cx="4876800" cy="1857829"/>
          </a:xfrm>
          <a:prstGeom prst="rect">
            <a:avLst/>
          </a:prstGeom>
          <a:ln>
            <a:noFill/>
          </a:ln>
          <a:effectLst>
            <a:outerShdw blurRad="292100" dist="139700" dir="2700000" algn="tl" rotWithShape="0">
              <a:srgbClr val="333333">
                <a:alpha val="65000"/>
              </a:srgbClr>
            </a:outerShdw>
          </a:effectLst>
        </p:spPr>
      </p:pic>
      <p:pic>
        <p:nvPicPr>
          <p:cNvPr id="5" name="Picture 4" descr="logo_cbd.png"/>
          <p:cNvPicPr>
            <a:picLocks noChangeAspect="1"/>
          </p:cNvPicPr>
          <p:nvPr/>
        </p:nvPicPr>
        <p:blipFill>
          <a:blip r:embed="rId3"/>
          <a:stretch>
            <a:fillRect/>
          </a:stretch>
        </p:blipFill>
        <p:spPr>
          <a:xfrm>
            <a:off x="6477000" y="5959687"/>
            <a:ext cx="2209800" cy="46651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762000"/>
          </a:xfrm>
        </p:spPr>
        <p:txBody>
          <a:bodyPr>
            <a:normAutofit/>
          </a:bodyPr>
          <a:lstStyle/>
          <a:p>
            <a:pPr algn="ctr"/>
            <a:r>
              <a:rPr lang="en-US" sz="3600" b="1" dirty="0" smtClean="0">
                <a:solidFill>
                  <a:srgbClr val="9D0000"/>
                </a:solidFill>
                <a:effectLst/>
                <a:latin typeface="Aharoni" pitchFamily="2" charset="-79"/>
                <a:cs typeface="Aharoni" pitchFamily="2" charset="-79"/>
              </a:rPr>
              <a:t>POOL TABLE MOVING SERVICES</a:t>
            </a:r>
            <a:endParaRPr lang="en-US" sz="3600" b="1" dirty="0" smtClean="0">
              <a:solidFill>
                <a:srgbClr val="9D0000"/>
              </a:solidFill>
              <a:effectLst/>
              <a:latin typeface="Aharoni" pitchFamily="2" charset="-79"/>
              <a:cs typeface="Aharoni" pitchFamily="2" charset="-79"/>
            </a:endParaRPr>
          </a:p>
        </p:txBody>
      </p:sp>
      <p:sp>
        <p:nvSpPr>
          <p:cNvPr id="3" name="Content Placeholder 2"/>
          <p:cNvSpPr>
            <a:spLocks noGrp="1"/>
          </p:cNvSpPr>
          <p:nvPr>
            <p:ph idx="1"/>
          </p:nvPr>
        </p:nvSpPr>
        <p:spPr>
          <a:xfrm>
            <a:off x="381000" y="1219200"/>
            <a:ext cx="8305800" cy="2209800"/>
          </a:xfrm>
        </p:spPr>
        <p:txBody>
          <a:bodyPr>
            <a:noAutofit/>
          </a:bodyPr>
          <a:lstStyle/>
          <a:p>
            <a:pPr>
              <a:buNone/>
            </a:pPr>
            <a:r>
              <a:rPr lang="en-IN" sz="2800" b="1" i="1" dirty="0" smtClean="0">
                <a:latin typeface="Calibri Light" panose="020F0302020204030204" pitchFamily="34" charset="0"/>
              </a:rPr>
              <a:t>    Pool table requires lots of care and maintenance at home, then how can CBD Movers professionals ignore this important thing while moving pool table to another place. They are specialists in pool table packing, maintenance, loading and unloading.</a:t>
            </a:r>
            <a:endParaRPr lang="en-IN" sz="2800" b="1" i="1" dirty="0" smtClean="0">
              <a:latin typeface="Calibri Light" panose="020F0302020204030204" pitchFamily="34" charset="0"/>
            </a:endParaRPr>
          </a:p>
        </p:txBody>
      </p:sp>
      <p:pic>
        <p:nvPicPr>
          <p:cNvPr id="5" name="Picture 4" descr="pool-table-moving.jpg"/>
          <p:cNvPicPr>
            <a:picLocks noChangeAspect="1"/>
          </p:cNvPicPr>
          <p:nvPr/>
        </p:nvPicPr>
        <p:blipFill>
          <a:blip r:embed="rId1"/>
          <a:stretch>
            <a:fillRect/>
          </a:stretch>
        </p:blipFill>
        <p:spPr>
          <a:xfrm>
            <a:off x="2895600" y="3581401"/>
            <a:ext cx="3200400" cy="2159870"/>
          </a:xfrm>
          <a:prstGeom prst="rect">
            <a:avLst/>
          </a:prstGeom>
          <a:ln>
            <a:noFill/>
          </a:ln>
          <a:effectLst>
            <a:outerShdw blurRad="292100" dist="139700" dir="2700000" algn="tl" rotWithShape="0">
              <a:srgbClr val="333333">
                <a:alpha val="65000"/>
              </a:srgbClr>
            </a:outerShdw>
          </a:effectLst>
        </p:spPr>
      </p:pic>
      <p:pic>
        <p:nvPicPr>
          <p:cNvPr id="6" name="Picture 5" descr="logo_cbd.png"/>
          <p:cNvPicPr>
            <a:picLocks noChangeAspect="1"/>
          </p:cNvPicPr>
          <p:nvPr/>
        </p:nvPicPr>
        <p:blipFill>
          <a:blip r:embed="rId2"/>
          <a:stretch>
            <a:fillRect/>
          </a:stretch>
        </p:blipFill>
        <p:spPr>
          <a:xfrm>
            <a:off x="6477000" y="5959687"/>
            <a:ext cx="2209800" cy="4665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77200" cy="685800"/>
          </a:xfrm>
        </p:spPr>
        <p:txBody>
          <a:bodyPr>
            <a:noAutofit/>
          </a:bodyPr>
          <a:lstStyle/>
          <a:p>
            <a:pPr algn="ctr"/>
            <a:r>
              <a:rPr lang="en-US" sz="3600" b="1" dirty="0" smtClean="0">
                <a:solidFill>
                  <a:srgbClr val="9D0000"/>
                </a:solidFill>
                <a:effectLst/>
                <a:latin typeface="Aharoni" pitchFamily="2" charset="-79"/>
                <a:cs typeface="Aharoni" pitchFamily="2" charset="-79"/>
              </a:rPr>
              <a:t>LOADING &amp; UNLOADING</a:t>
            </a:r>
            <a:endParaRPr lang="en-US" sz="3600" b="1" dirty="0" smtClean="0">
              <a:solidFill>
                <a:srgbClr val="9D0000"/>
              </a:solidFill>
              <a:effectLst/>
              <a:latin typeface="Aharoni" pitchFamily="2" charset="-79"/>
              <a:cs typeface="Aharoni" pitchFamily="2" charset="-79"/>
            </a:endParaRPr>
          </a:p>
        </p:txBody>
      </p:sp>
      <p:sp>
        <p:nvSpPr>
          <p:cNvPr id="3" name="Content Placeholder 2"/>
          <p:cNvSpPr>
            <a:spLocks noGrp="1"/>
          </p:cNvSpPr>
          <p:nvPr>
            <p:ph idx="1"/>
          </p:nvPr>
        </p:nvSpPr>
        <p:spPr>
          <a:xfrm>
            <a:off x="533400" y="1143000"/>
            <a:ext cx="8001000" cy="2209800"/>
          </a:xfrm>
        </p:spPr>
        <p:txBody>
          <a:bodyPr>
            <a:noAutofit/>
          </a:bodyPr>
          <a:lstStyle/>
          <a:p>
            <a:pPr>
              <a:buNone/>
            </a:pPr>
            <a:r>
              <a:rPr lang="en-IN" sz="2800" b="1" i="1" dirty="0" smtClean="0">
                <a:latin typeface="Calibri Light" panose="020F0302020204030204" pitchFamily="34" charset="0"/>
              </a:rPr>
              <a:t>    CBD Movers staff is fully trained in using loading and unloading equipments to move any type of furniture like household, office or commercial . They deliver all items safely, on time, to another places through trucks and vans.</a:t>
            </a:r>
            <a:endParaRPr lang="en-US" sz="2800" b="1" i="1" dirty="0">
              <a:latin typeface="Calibri Light" panose="020F0302020204030204" pitchFamily="34" charset="0"/>
            </a:endParaRPr>
          </a:p>
        </p:txBody>
      </p:sp>
      <p:pic>
        <p:nvPicPr>
          <p:cNvPr id="6" name="Picture 5" descr="loading.jpg"/>
          <p:cNvPicPr>
            <a:picLocks noChangeAspect="1"/>
          </p:cNvPicPr>
          <p:nvPr/>
        </p:nvPicPr>
        <p:blipFill>
          <a:blip r:embed="rId1"/>
          <a:stretch>
            <a:fillRect/>
          </a:stretch>
        </p:blipFill>
        <p:spPr>
          <a:xfrm>
            <a:off x="2971800" y="3505200"/>
            <a:ext cx="3352800" cy="2236947"/>
          </a:xfrm>
          <a:prstGeom prst="rect">
            <a:avLst/>
          </a:prstGeom>
          <a:ln>
            <a:noFill/>
          </a:ln>
          <a:effectLst>
            <a:outerShdw blurRad="292100" dist="139700" dir="2700000" algn="tl" rotWithShape="0">
              <a:srgbClr val="333333">
                <a:alpha val="65000"/>
              </a:srgbClr>
            </a:outerShdw>
          </a:effectLst>
        </p:spPr>
      </p:pic>
      <p:pic>
        <p:nvPicPr>
          <p:cNvPr id="5" name="Picture 4" descr="logo_cbd.png"/>
          <p:cNvPicPr>
            <a:picLocks noChangeAspect="1"/>
          </p:cNvPicPr>
          <p:nvPr/>
        </p:nvPicPr>
        <p:blipFill>
          <a:blip r:embed="rId2"/>
          <a:stretch>
            <a:fillRect/>
          </a:stretch>
        </p:blipFill>
        <p:spPr>
          <a:xfrm>
            <a:off x="6477000" y="5959687"/>
            <a:ext cx="2209800" cy="46651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467600" cy="762000"/>
          </a:xfrm>
        </p:spPr>
        <p:txBody>
          <a:bodyPr>
            <a:normAutofit/>
          </a:bodyPr>
          <a:lstStyle/>
          <a:p>
            <a:pPr algn="ctr"/>
            <a:r>
              <a:rPr lang="en-US" sz="3600" b="1" dirty="0" smtClean="0">
                <a:solidFill>
                  <a:srgbClr val="9D0000"/>
                </a:solidFill>
                <a:effectLst/>
                <a:latin typeface="Aharoni" pitchFamily="2" charset="-79"/>
                <a:cs typeface="Aharoni" pitchFamily="2" charset="-79"/>
              </a:rPr>
              <a:t>CONTACT CBD MOVERS</a:t>
            </a:r>
            <a:endParaRPr lang="en-US" sz="3600" b="1" dirty="0" smtClean="0">
              <a:solidFill>
                <a:srgbClr val="9D0000"/>
              </a:solidFill>
              <a:effectLst/>
              <a:latin typeface="Aharoni" pitchFamily="2" charset="-79"/>
              <a:cs typeface="Aharoni" pitchFamily="2" charset="-79"/>
            </a:endParaRPr>
          </a:p>
        </p:txBody>
      </p:sp>
      <p:sp>
        <p:nvSpPr>
          <p:cNvPr id="3" name="Content Placeholder 2"/>
          <p:cNvSpPr>
            <a:spLocks noGrp="1"/>
          </p:cNvSpPr>
          <p:nvPr>
            <p:ph idx="1"/>
          </p:nvPr>
        </p:nvSpPr>
        <p:spPr>
          <a:xfrm>
            <a:off x="4038600" y="1981200"/>
            <a:ext cx="4572000" cy="3581400"/>
          </a:xfrm>
        </p:spPr>
        <p:txBody>
          <a:bodyPr>
            <a:noAutofit/>
          </a:bodyPr>
          <a:lstStyle/>
          <a:p>
            <a:pPr marL="274320" lvl="0" indent="-274320">
              <a:spcBef>
                <a:spcPts val="600"/>
              </a:spcBef>
              <a:buClr>
                <a:srgbClr val="FE8637"/>
              </a:buClr>
              <a:buSzPct val="70000"/>
              <a:buNone/>
            </a:pPr>
            <a:r>
              <a:rPr lang="en-US" sz="3600" b="1" i="1" dirty="0" smtClean="0">
                <a:latin typeface="Calibri Light" panose="020F0302020204030204" pitchFamily="34" charset="0"/>
              </a:rPr>
              <a:t>Call at </a:t>
            </a:r>
            <a:r>
              <a:rPr lang="en-US" sz="4400" b="1" i="1" dirty="0" smtClean="0">
                <a:latin typeface="Calibri Light" panose="020F0302020204030204" pitchFamily="34" charset="0"/>
              </a:rPr>
              <a:t>1300 223 668</a:t>
            </a:r>
            <a:r>
              <a:rPr lang="en-US" sz="3600" b="1" i="1" dirty="0" smtClean="0">
                <a:latin typeface="Calibri Light" panose="020F0302020204030204" pitchFamily="34" charset="0"/>
              </a:rPr>
              <a:t> for budget deals!! </a:t>
            </a:r>
            <a:endParaRPr lang="en-US" sz="3600" b="1" i="1" dirty="0" smtClean="0">
              <a:latin typeface="Calibri Light" panose="020F0302020204030204" pitchFamily="34" charset="0"/>
            </a:endParaRPr>
          </a:p>
          <a:p>
            <a:pPr marL="274320" lvl="0" indent="-274320">
              <a:spcBef>
                <a:spcPts val="600"/>
              </a:spcBef>
              <a:buClr>
                <a:srgbClr val="FE8637"/>
              </a:buClr>
              <a:buSzPct val="70000"/>
              <a:buNone/>
            </a:pPr>
            <a:r>
              <a:rPr lang="en-US" sz="2800" b="1" i="1" dirty="0" smtClean="0">
                <a:latin typeface="Calibri Light" panose="020F0302020204030204" pitchFamily="34" charset="0"/>
              </a:rPr>
              <a:t>			</a:t>
            </a:r>
            <a:r>
              <a:rPr lang="en-US" sz="3600" b="1" i="1" dirty="0" smtClean="0">
                <a:latin typeface="Calibri Light" panose="020F0302020204030204" pitchFamily="34" charset="0"/>
              </a:rPr>
              <a:t>OR</a:t>
            </a:r>
            <a:endParaRPr lang="en-US" sz="3600" b="1" i="1" dirty="0" smtClean="0">
              <a:latin typeface="Calibri Light" panose="020F0302020204030204" pitchFamily="34" charset="0"/>
            </a:endParaRPr>
          </a:p>
          <a:p>
            <a:pPr marL="274320" lvl="0" indent="-274320">
              <a:spcBef>
                <a:spcPts val="600"/>
              </a:spcBef>
              <a:buClr>
                <a:srgbClr val="FE8637"/>
              </a:buClr>
              <a:buSzPct val="70000"/>
              <a:buNone/>
            </a:pPr>
            <a:r>
              <a:rPr lang="en-US" sz="3600" b="1" i="1" dirty="0" smtClean="0">
                <a:latin typeface="Calibri Light" panose="020F0302020204030204" pitchFamily="34" charset="0"/>
              </a:rPr>
              <a:t>		VISIT HERE	 </a:t>
            </a:r>
            <a:r>
              <a:rPr lang="en-US" sz="3200" b="1" i="1" dirty="0" smtClean="0">
                <a:latin typeface="Calibri Light" panose="020F0302020204030204" pitchFamily="34" charset="0"/>
                <a:hlinkClick r:id="rId1"/>
              </a:rPr>
              <a:t>www.cbdmovers.com.au</a:t>
            </a:r>
            <a:endParaRPr lang="en-US" sz="3200" b="1" i="1" dirty="0" smtClean="0">
              <a:latin typeface="Calibri Light" panose="020F0302020204030204" pitchFamily="34" charset="0"/>
            </a:endParaRPr>
          </a:p>
          <a:p>
            <a:pPr marL="274320" lvl="0" indent="-274320">
              <a:spcBef>
                <a:spcPts val="600"/>
              </a:spcBef>
              <a:buClr>
                <a:srgbClr val="FE8637"/>
              </a:buClr>
              <a:buSzPct val="70000"/>
            </a:pPr>
            <a:endParaRPr lang="en-US" sz="2800" b="1" i="1" dirty="0" smtClean="0">
              <a:latin typeface="Calibri Light" panose="020F0302020204030204" pitchFamily="34" charset="0"/>
            </a:endParaRPr>
          </a:p>
          <a:p>
            <a:pPr marL="274320" lvl="0" indent="-274320">
              <a:spcBef>
                <a:spcPts val="600"/>
              </a:spcBef>
              <a:buClr>
                <a:srgbClr val="FE8637"/>
              </a:buClr>
              <a:buSzPct val="70000"/>
              <a:buNone/>
            </a:pPr>
            <a:endParaRPr lang="en-US" sz="2800" b="1" i="1" dirty="0" smtClean="0">
              <a:latin typeface="Calibri Light" panose="020F0302020204030204" pitchFamily="34" charset="0"/>
            </a:endParaRPr>
          </a:p>
          <a:p>
            <a:pPr>
              <a:buNone/>
            </a:pPr>
            <a:endParaRPr lang="en-US" sz="2800" b="1" i="1" dirty="0">
              <a:latin typeface="Calibri Light" panose="020F0302020204030204" pitchFamily="34" charset="0"/>
            </a:endParaRPr>
          </a:p>
        </p:txBody>
      </p:sp>
      <p:pic>
        <p:nvPicPr>
          <p:cNvPr id="5" name="Picture 4" descr="contact CBDmovers.jpg"/>
          <p:cNvPicPr>
            <a:picLocks noChangeAspect="1"/>
          </p:cNvPicPr>
          <p:nvPr/>
        </p:nvPicPr>
        <p:blipFill>
          <a:blip r:embed="rId2"/>
          <a:stretch>
            <a:fillRect/>
          </a:stretch>
        </p:blipFill>
        <p:spPr>
          <a:xfrm>
            <a:off x="762000" y="1981200"/>
            <a:ext cx="2959003" cy="3645418"/>
          </a:xfrm>
          <a:prstGeom prst="rect">
            <a:avLst/>
          </a:prstGeom>
          <a:ln>
            <a:noFill/>
          </a:ln>
          <a:effectLst>
            <a:outerShdw blurRad="190500" algn="tl" rotWithShape="0">
              <a:srgbClr val="000000">
                <a:alpha val="70000"/>
              </a:srgbClr>
            </a:outerShdw>
          </a:effectLst>
        </p:spPr>
      </p:pic>
      <p:pic>
        <p:nvPicPr>
          <p:cNvPr id="6" name="Picture 5" descr="logo_cbd.png"/>
          <p:cNvPicPr>
            <a:picLocks noChangeAspect="1"/>
          </p:cNvPicPr>
          <p:nvPr/>
        </p:nvPicPr>
        <p:blipFill>
          <a:blip r:embed="rId3"/>
          <a:stretch>
            <a:fillRect/>
          </a:stretch>
        </p:blipFill>
        <p:spPr>
          <a:xfrm>
            <a:off x="6477000" y="5959687"/>
            <a:ext cx="2209800" cy="46651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8">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000000"/>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0</TotalTime>
  <Words>1841</Words>
  <Application>WPS Presentation</Application>
  <PresentationFormat>On-screen Show (4:3)</PresentationFormat>
  <Paragraphs>58</Paragraphs>
  <Slides>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vt:i4>
      </vt:variant>
    </vt:vector>
  </HeadingPairs>
  <TitlesOfParts>
    <vt:vector size="20" baseType="lpstr">
      <vt:lpstr>Arial</vt:lpstr>
      <vt:lpstr>SimSun</vt:lpstr>
      <vt:lpstr>Wingdings</vt:lpstr>
      <vt:lpstr>Wingdings 2</vt:lpstr>
      <vt:lpstr>Verdana</vt:lpstr>
      <vt:lpstr>Calibri Light</vt:lpstr>
      <vt:lpstr>Aharoni</vt:lpstr>
      <vt:lpstr>Microsoft YaHei</vt:lpstr>
      <vt:lpstr>Arial Unicode MS</vt:lpstr>
      <vt:lpstr>Calibri</vt:lpstr>
      <vt:lpstr>Aspect</vt:lpstr>
      <vt:lpstr>CBD Movers is a trusted company in Australia, expert in moving any kind of house, office and commercial furniture safely. </vt:lpstr>
      <vt:lpstr>WHY CBD MOVERS</vt:lpstr>
      <vt:lpstr>CBD MOVERS SERVICES</vt:lpstr>
      <vt:lpstr>HOUSE REMOVAL SERVICES</vt:lpstr>
      <vt:lpstr>OFFICE RELOCATION SERVICES</vt:lpstr>
      <vt:lpstr>PIANO MOVING SERVICES</vt:lpstr>
      <vt:lpstr>POOL TABLE MOVING SERVICES</vt:lpstr>
      <vt:lpstr>LOADING &amp; UNLOADING</vt:lpstr>
      <vt:lpstr>CONTACT CBD MOVERS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CBD Movers – Experienced Moving Company Serving in Major Locations Throughout Australia Including  Melbourne, Perth, Brisbane &amp; Adelaide</dc:title>
  <dc:creator>KVMS</dc:creator>
  <cp:lastModifiedBy>KVMS</cp:lastModifiedBy>
  <cp:revision>137</cp:revision>
  <dcterms:created xsi:type="dcterms:W3CDTF">2017-01-03T05:43:00Z</dcterms:created>
  <dcterms:modified xsi:type="dcterms:W3CDTF">2019-09-05T05:23:17Z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1033-11.2.0.8934</vt:lpwstr>
  </property>
</Properties>
</file>