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CCD11-5C5B-49DC-BABD-A9856001DD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DF01A0-B470-4C4D-A57A-D98966C73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706DD1-E072-4DCA-91C1-649C5B432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49F3-9C05-47B7-9FEC-E2CC2C308039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B8F38-D6EC-4CEB-B84F-B097A7EB5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D7AEF-A8AA-440A-BF6C-793E535E6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C74-7362-4AA8-BAC6-736D0CE06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179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AC0E2-C22A-4DAE-AD98-BB6C238A4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D66479-E404-4E60-BFA5-462BA344DF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DE94F-2215-45B9-B8D2-2C4630CF3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49F3-9C05-47B7-9FEC-E2CC2C308039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1937A-C3F4-4676-AD8E-52DC0897E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993CE1-7AE5-4A34-8FD0-21EE6858C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C74-7362-4AA8-BAC6-736D0CE06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26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8376A5-AA08-4607-BF6A-B16AE5A219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44BFDF-B689-4D68-82FD-EB9956544B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EEC8A-A2A9-4F27-8EEF-18D53ECC3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49F3-9C05-47B7-9FEC-E2CC2C308039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F85B5-87AA-4475-BD4D-AC61EF7F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3C9DE-43AC-4A45-AC65-33BBA79B6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C74-7362-4AA8-BAC6-736D0CE06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06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C53E1-A9FC-4A6D-A6A6-1CE5B6D88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32615-1D93-4223-BCAC-877D268C8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375AB-1BD2-48ED-9B6C-FA13C102D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49F3-9C05-47B7-9FEC-E2CC2C308039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E7D65-24D1-4784-AD98-28DF7779D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BFE770-E0B6-4A7B-81E8-3EB63269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C74-7362-4AA8-BAC6-736D0CE06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61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7EAB2-F78F-4F16-822B-8B0F07330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CA769C-75DD-4E93-9B01-1B61121F6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B9F75-30DE-4191-AA22-BAF9E38C0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49F3-9C05-47B7-9FEC-E2CC2C308039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D0A3F-8117-445B-A193-AB491D0C5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8CADC-53FB-4C59-ACB2-BD9D0CD2B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C74-7362-4AA8-BAC6-736D0CE06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745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18C4E-CEED-4568-BF55-3771854E2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D634E-5F1E-4D62-9A63-5DAD0AF10E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7C7D63-5EEB-4874-9610-AD25B65BC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B13F5C-68A1-4838-8A18-A9772AAFE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49F3-9C05-47B7-9FEC-E2CC2C308039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5B06FA-355E-45CF-AF28-9B2BEA92F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0F0128-CDDE-4754-A1DB-C50AE3995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C74-7362-4AA8-BAC6-736D0CE06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16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0D3AC-F208-4E74-9B37-073B41BE7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779FF-3B94-4E08-8D14-D03D3A89C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CB087F-7608-4ABE-86A1-006B2889A7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D3B552-DAA7-4D73-8A7B-DD7D666094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69735B-41EF-4CE7-96D7-6B6B08A019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39E826-22D2-4D4D-B8E4-77AD9CE68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49F3-9C05-47B7-9FEC-E2CC2C308039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0C139D-32D0-4E65-BCD1-0EB008F6E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358F6B-CADD-4C2A-8764-E4E782077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C74-7362-4AA8-BAC6-736D0CE06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487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F44FE-1ADF-4439-AB6E-FB53E1181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A081F0-9F56-4DE2-A6BC-B7D85A5CA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49F3-9C05-47B7-9FEC-E2CC2C308039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851B69-F034-420B-8F2D-6324C5617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826A1E-BDF1-4D11-948E-D9E1682B3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C74-7362-4AA8-BAC6-736D0CE06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00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C99F2A-6E00-454B-82ED-6507AEC6D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49F3-9C05-47B7-9FEC-E2CC2C308039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7908E9-AD82-4E3E-A525-3A0F975FB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FFE2F0-D220-42CB-ACF2-A72886082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C74-7362-4AA8-BAC6-736D0CE06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692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2FE15-221E-4B2E-BEDB-71DEFD78C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8C8E1-94D1-4DB7-A232-38D47CD17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EBAD6A-CE87-4CD0-85FA-A60623D9D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8A154-8414-45CE-843F-E6DE302BD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49F3-9C05-47B7-9FEC-E2CC2C308039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9FFDEC-6559-4E21-90CE-2809F458E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E59528-D521-4AD0-A012-7A417CC7C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C74-7362-4AA8-BAC6-736D0CE06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77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8C64B-D1AD-4AB6-8971-101429CE1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0D22B5-E50F-45A8-B402-905A5B325D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8DFCCD-0B92-43BA-A102-06BBE45624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AB8B39-2492-44FC-9087-45EB64381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49F3-9C05-47B7-9FEC-E2CC2C308039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FB41A9-BBC1-4710-8B28-4FD0393CA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EED23B-583B-4C75-B785-90218589D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C74-7362-4AA8-BAC6-736D0CE06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5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70459A-E328-45BB-97FA-CF1617DE8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FA9F7D-D1E6-4281-B5BA-B74B1613DB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E3C1C-EBCC-45A4-996F-E934149C20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A49F3-9C05-47B7-9FEC-E2CC2C308039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1FF97D-B853-4F17-9082-243AED7E7D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6EEEC0-0B12-4D40-984D-689D20B435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81C74-7362-4AA8-BAC6-736D0CE06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01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F27F5597-1928-47D9-9C7E-A9203B7C1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3024"/>
            <a:ext cx="12192000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D•R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Burton </a:t>
            </a:r>
            <a:r>
              <a:rPr kumimoji="0" lang="en-US" altLang="en-US" sz="4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PocketPEP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simple instructions for use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asily performed by most patients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Picture 3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B7FCFFED-04F6-4CC7-A558-BB9D7909D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041" y="2018211"/>
            <a:ext cx="9910661" cy="4679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6FF68239-9ACA-40CD-9C0A-1EB0D9A7A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0975" y="39719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DBD8C0-3B5E-4723-961E-C0429517CBCA}"/>
              </a:ext>
            </a:extLst>
          </p:cNvPr>
          <p:cNvSpPr txBox="1"/>
          <p:nvPr/>
        </p:nvSpPr>
        <p:spPr>
          <a:xfrm flipV="1">
            <a:off x="10485121" y="6191021"/>
            <a:ext cx="567908" cy="66697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070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 Kurtz</dc:creator>
  <cp:lastModifiedBy>Debra Kurtz</cp:lastModifiedBy>
  <cp:revision>1</cp:revision>
  <dcterms:created xsi:type="dcterms:W3CDTF">2020-03-10T20:56:33Z</dcterms:created>
  <dcterms:modified xsi:type="dcterms:W3CDTF">2020-03-10T20:59:27Z</dcterms:modified>
</cp:coreProperties>
</file>